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387" r:id="rId3"/>
    <p:sldId id="1345" r:id="rId4"/>
    <p:sldId id="1360" r:id="rId5"/>
    <p:sldId id="1393" r:id="rId6"/>
    <p:sldId id="1394" r:id="rId7"/>
    <p:sldId id="1395" r:id="rId8"/>
    <p:sldId id="1396" r:id="rId9"/>
    <p:sldId id="1452" r:id="rId10"/>
    <p:sldId id="1397" r:id="rId11"/>
    <p:sldId id="1398" r:id="rId12"/>
    <p:sldId id="1447" r:id="rId13"/>
    <p:sldId id="1359" r:id="rId14"/>
    <p:sldId id="1363" r:id="rId15"/>
    <p:sldId id="1362" r:id="rId16"/>
    <p:sldId id="1465" r:id="rId17"/>
    <p:sldId id="1365" r:id="rId18"/>
    <p:sldId id="1466" r:id="rId19"/>
    <p:sldId id="1364" r:id="rId20"/>
    <p:sldId id="1467" r:id="rId21"/>
    <p:sldId id="1468" r:id="rId22"/>
    <p:sldId id="1453" r:id="rId23"/>
    <p:sldId id="1454" r:id="rId24"/>
    <p:sldId id="1455" r:id="rId25"/>
    <p:sldId id="1456" r:id="rId26"/>
    <p:sldId id="1457" r:id="rId27"/>
    <p:sldId id="1458" r:id="rId28"/>
    <p:sldId id="1463" r:id="rId29"/>
    <p:sldId id="1460" r:id="rId30"/>
    <p:sldId id="1366" r:id="rId31"/>
    <p:sldId id="1403" r:id="rId32"/>
    <p:sldId id="1478" r:id="rId33"/>
    <p:sldId id="1479" r:id="rId34"/>
    <p:sldId id="1462" r:id="rId35"/>
    <p:sldId id="1480" r:id="rId36"/>
    <p:sldId id="1429" r:id="rId37"/>
    <p:sldId id="1469" r:id="rId38"/>
    <p:sldId id="1470" r:id="rId39"/>
    <p:sldId id="1471" r:id="rId40"/>
    <p:sldId id="1472" r:id="rId41"/>
    <p:sldId id="1473" r:id="rId42"/>
    <p:sldId id="1474" r:id="rId43"/>
    <p:sldId id="1475" r:id="rId44"/>
    <p:sldId id="1476" r:id="rId45"/>
    <p:sldId id="1477" r:id="rId46"/>
    <p:sldId id="1390" r:id="rId47"/>
    <p:sldId id="1392" r:id="rId48"/>
    <p:sldId id="1391" r:id="rId49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FFFF"/>
    <a:srgbClr val="F8F9FD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0E078-4CCD-46B5-918C-F1457112D483}" v="185" dt="2024-10-10T13:42:18.414"/>
    <p1510:client id="{951233B8-5CC4-8D4E-9396-BC51FDDBA9F1}" v="21" dt="2024-10-10T23:33:59.75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3838" autoAdjust="0"/>
  </p:normalViewPr>
  <p:slideViewPr>
    <p:cSldViewPr>
      <p:cViewPr varScale="1">
        <p:scale>
          <a:sx n="90" d="100"/>
          <a:sy n="90" d="100"/>
        </p:scale>
        <p:origin x="1176" y="96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1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24575,'1'0'0,"0"0"0,1 1 0,-1-1 0,0 1 0,0 0 0,0-1 0,0 1 0,0 0 0,0 0 0,0 0 0,0-1 0,0 1 0,0 0 0,0 0 0,-1 0 0,1 1 0,0-1 0,-1 0 0,1 0 0,-1 0 0,1 0 0,-1 1 0,1-1 0,-1 0 0,0 0 0,0 1 0,0 1 0,6 42 0,-6-41 0,0 31 0,-2 0 0,-10 63 0,6-67 0,2 1 0,1-1 0,3 59 0,13-19 0,-8-52 0,-1-1 0,2 34 0,-8 174 0,4 83 0,11-220 0,-8-55 0,4 57 0,-10 872 0,-1-943 0,0 1 0,-8 34 0,5-34 0,2 2 0,-2 23 0,5 195-1365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5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3205 464 24575,'17'0'0,"-2"1"0,0-1 0,0 0 0,0-1 0,0 0 0,0-2 0,0 0 0,0 0 0,-1-1 0,1-1 0,17-8 0,-1-3 0,-13 7 0,1-1 0,-2 0 0,30-24 0,-42 30 0,-1 0 0,1-1 0,-1 1 0,0-1 0,0 0 0,-1 0 0,0-1 0,0 1 0,0-1 0,0 0 0,-1 1 0,0-1 0,0 0 0,-1 0 0,1-1 0,0-11 0,-2 12 0,1 0 0,-1 0 0,0 0 0,-1-1 0,1 1 0,-1 0 0,0 0 0,-1 0 0,0 1 0,-3-9 0,3 11 0,0 0 0,1 1 0,-2 0 0,1-1 0,0 1 0,0 0 0,-1 0 0,1 0 0,-1 0 0,0 1 0,1-1 0,-1 1 0,0 0 0,0-1 0,0 1 0,0 1 0,0-1 0,0 0 0,0 1 0,0-1 0,0 1 0,-6 0 0,-204 9 0,90 0 0,-214-7 0,269-6 0,-1-3 0,-127-31 0,182 33 0,-1 0 0,1-1 0,0-1 0,1 0 0,-1-1 0,-15-13 0,-7-3 0,29 20 0,0 0 0,0 0 0,-1 1 0,1 0 0,-1 1 0,0-1 0,0 1 0,0 1 0,0 0 0,-14-1 0,-4 3 0,1 0 0,-31 7 0,45-6 0,-1231 121 0,448-111 0,717-14 0,52-2 0,25 4 0,0 0 0,0 0 0,0 0 0,0-1 0,0 1 0,0 0 0,0 0 0,0 0 0,0-1 0,0 1 0,0 0 0,0 0 0,0 0 0,0 0 0,0-1 0,0 1 0,0 0 0,0 0 0,0 0 0,0 0 0,0-1 0,0 1 0,1 0 0,-1 0 0,0 0 0,0 0 0,0 0 0,0-1 0,0 1 0,0 0 0,1 0 0,-1 0 0,0 0 0,0 0 0,0 0 0,0 0 0,1 0 0,-1 0 0,0-1 0,0 1 0,0 0 0,1 0 0,-1 0 0,0 0 0,0 0 0,0 0 0,0 0 0,1 0 0,-1 0 0,0 1 0,0-1 0,44-10 0,11 1-1365,1-1-5461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6.5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1362 321 24575,'-1232'-79'0,"1125"61"0,87 8 0,19 10 0,1 0 0,0 0 0,0-1 0,0 1 0,0 0 0,-1 0 0,1-1 0,0 1 0,0 0 0,0 0 0,0 0 0,0-1 0,0 1 0,0 0 0,0-1 0,0 1 0,0 0 0,0 0 0,0-1 0,0 1 0,0 0 0,0 0 0,0-1 0,0 1 0,0 0 0,0 0 0,0-1 0,0 1 0,0 0 0,1 0 0,-1-1 0,0 1 0,0 0 0,0 0 0,0 0 0,1-1 0,-1 1 0,0 0 0,0 0 0,0 0 0,1 0 0,-1-1 0,0 1 0,1 0 0,7-4 0,0 1 0,1-1 0,-1 2 0,1-1 0,0 1 0,10-1 0,696-64-28,-545 58-85,-35 0-187,1196-79-107,-1253 80 407,-70 7 1,-9 0-1,-39 4 0,-914 57 490,797-51-1498,50-4-5818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664D4-3B33-4228-BFE0-F95BE054A01A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8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43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60626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신발가게 클론코딩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2024-10-09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Window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System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ID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3.png"/><Relationship Id="rId7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30.png"/><Relationship Id="rId10" Type="http://schemas.openxmlformats.org/officeDocument/2006/relationships/image" Target="../media/image70.png"/><Relationship Id="rId4" Type="http://schemas.openxmlformats.org/officeDocument/2006/relationships/customXml" Target="../ink/ink1.xml"/><Relationship Id="rId9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3.png"/><Relationship Id="rId7" Type="http://schemas.openxmlformats.org/officeDocument/2006/relationships/image" Target="../media/image11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193925"/>
            <a:ext cx="2640012" cy="600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2024-10-9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차성호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</a:t>
            </a:r>
            <a:b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</a:b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김지훈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박채린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이인혁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지영빈</a:t>
            </a:r>
            <a:endParaRPr kumimoji="0" lang="ko-KR" altLang="en-US" sz="1100" dirty="0">
              <a:solidFill>
                <a:srgbClr val="292929"/>
              </a:solidFill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신발가게 스마트스토어 클론코딩 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 spd="med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3" descr="C:\Users\user\Desktop\제목 없음.png">
            <a:extLst>
              <a:ext uri="{FF2B5EF4-FFF2-40B4-BE49-F238E27FC236}">
                <a16:creationId xmlns:a16="http://schemas.microsoft.com/office/drawing/2014/main" id="{FA5D8662-4FFA-F82B-1A19-5E33DD41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2">
            <a:extLst>
              <a:ext uri="{FF2B5EF4-FFF2-40B4-BE49-F238E27FC236}">
                <a16:creationId xmlns:a16="http://schemas.microsoft.com/office/drawing/2014/main" id="{EF342607-3746-8901-3F1A-625A4D0FA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0" name="Text Box 12">
            <a:extLst>
              <a:ext uri="{FF2B5EF4-FFF2-40B4-BE49-F238E27FC236}">
                <a16:creationId xmlns:a16="http://schemas.microsoft.com/office/drawing/2014/main" id="{6A349B84-7DBE-AFFC-8881-BE7343904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1" name="TextBox 6">
            <a:extLst>
              <a:ext uri="{FF2B5EF4-FFF2-40B4-BE49-F238E27FC236}">
                <a16:creationId xmlns:a16="http://schemas.microsoft.com/office/drawing/2014/main" id="{16B17CFC-0363-6BAE-54E5-6924E2B4D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9A8558-1E01-0126-2232-BC60AFFA3EF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223" name="TextBox 5">
            <a:extLst>
              <a:ext uri="{FF2B5EF4-FFF2-40B4-BE49-F238E27FC236}">
                <a16:creationId xmlns:a16="http://schemas.microsoft.com/office/drawing/2014/main" id="{6B712FCD-ABC1-B0BC-EF22-3DEE7156E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9779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초기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9224" name="TextBox 5">
            <a:extLst>
              <a:ext uri="{FF2B5EF4-FFF2-40B4-BE49-F238E27FC236}">
                <a16:creationId xmlns:a16="http://schemas.microsoft.com/office/drawing/2014/main" id="{96F0E0E4-B219-EED5-8879-4BEEFF50C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341438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009ABE-70A8-1C2C-1A69-87F6CDAE3B46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226" name="그림 2">
            <a:extLst>
              <a:ext uri="{FF2B5EF4-FFF2-40B4-BE49-F238E27FC236}">
                <a16:creationId xmlns:a16="http://schemas.microsoft.com/office/drawing/2014/main" id="{7736A406-AE6D-7E11-52E6-27BE56C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2099C7-3046-7572-2385-61C759075E27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83050F-9C5C-D367-D29C-95FAB5BE138F}"/>
              </a:ext>
            </a:extLst>
          </p:cNvPr>
          <p:cNvSpPr/>
          <p:nvPr/>
        </p:nvSpPr>
        <p:spPr>
          <a:xfrm>
            <a:off x="1311275" y="16621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21BF14-1469-ADA1-78E5-68FCEC195DBC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E812D-E8A5-863A-E2A8-7137591A2D06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1D102-74E8-873D-690B-A0C46A1D704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99CA87-16BB-BA72-3418-3E289E2B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365" y="323416"/>
            <a:ext cx="4439270" cy="6211167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20725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2">
            <a:extLst>
              <a:ext uri="{FF2B5EF4-FFF2-40B4-BE49-F238E27FC236}">
                <a16:creationId xmlns:a16="http://schemas.microsoft.com/office/drawing/2014/main" id="{5E46B4CE-9EEC-9A5B-264D-8AA14466F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 Box 12">
            <a:extLst>
              <a:ext uri="{FF2B5EF4-FFF2-40B4-BE49-F238E27FC236}">
                <a16:creationId xmlns:a16="http://schemas.microsoft.com/office/drawing/2014/main" id="{3A8452D8-C30D-5ACB-462E-CF42922B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54" name="TextBox 5">
            <a:extLst>
              <a:ext uri="{FF2B5EF4-FFF2-40B4-BE49-F238E27FC236}">
                <a16:creationId xmlns:a16="http://schemas.microsoft.com/office/drawing/2014/main" id="{57A617FB-3541-F794-71BE-39B4DE627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1911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필수 체크박스가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체크되어있는지 확인 후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화면으로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0D441-DF73-AEF0-3F30-47DF454804F6}"/>
              </a:ext>
            </a:extLst>
          </p:cNvPr>
          <p:cNvSpPr/>
          <p:nvPr/>
        </p:nvSpPr>
        <p:spPr>
          <a:xfrm>
            <a:off x="2486025" y="1279525"/>
            <a:ext cx="255588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E427B7-1922-2526-AB30-D83EE9106D6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712913" y="1268413"/>
            <a:ext cx="773112" cy="1301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5">
            <a:extLst>
              <a:ext uri="{FF2B5EF4-FFF2-40B4-BE49-F238E27FC236}">
                <a16:creationId xmlns:a16="http://schemas.microsoft.com/office/drawing/2014/main" id="{9846154C-8068-B5C7-2B7E-61C883464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982663"/>
            <a:ext cx="15970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선택 시 아래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모두 체크된 상태로 변경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C07C1E-DCEE-4A4E-56ED-83C741F23601}"/>
              </a:ext>
            </a:extLst>
          </p:cNvPr>
          <p:cNvSpPr/>
          <p:nvPr/>
        </p:nvSpPr>
        <p:spPr>
          <a:xfrm>
            <a:off x="2473325" y="19986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A20BB6-74D9-0312-2333-B0A77352007B}"/>
              </a:ext>
            </a:extLst>
          </p:cNvPr>
          <p:cNvCxnSpPr>
            <a:stCxn id="18" idx="1"/>
            <a:endCxn id="2060" idx="3"/>
          </p:cNvCxnSpPr>
          <p:nvPr/>
        </p:nvCxnSpPr>
        <p:spPr>
          <a:xfrm flipH="1">
            <a:off x="1985963" y="2116138"/>
            <a:ext cx="487362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TextBox 5">
            <a:extLst>
              <a:ext uri="{FF2B5EF4-FFF2-40B4-BE49-F238E27FC236}">
                <a16:creationId xmlns:a16="http://schemas.microsoft.com/office/drawing/2014/main" id="{85AA6389-1492-44EA-0D55-452336821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2362200"/>
            <a:ext cx="14255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필수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체크가 되지 않았다면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alert()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알림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ED11B6-DAB9-9A96-7C54-EB458657836F}"/>
              </a:ext>
            </a:extLst>
          </p:cNvPr>
          <p:cNvSpPr/>
          <p:nvPr/>
        </p:nvSpPr>
        <p:spPr>
          <a:xfrm>
            <a:off x="2482850" y="3165475"/>
            <a:ext cx="257175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3A9AD-AF92-2F9F-3542-41A1649825B2}"/>
              </a:ext>
            </a:extLst>
          </p:cNvPr>
          <p:cNvSpPr/>
          <p:nvPr/>
        </p:nvSpPr>
        <p:spPr>
          <a:xfrm>
            <a:off x="2486025" y="43735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7FB1E9-A3C6-6DA4-5AA6-DFEDFFFC800C}"/>
              </a:ext>
            </a:extLst>
          </p:cNvPr>
          <p:cNvCxnSpPr>
            <a:stCxn id="23" idx="1"/>
            <a:endCxn id="2060" idx="3"/>
          </p:cNvCxnSpPr>
          <p:nvPr/>
        </p:nvCxnSpPr>
        <p:spPr>
          <a:xfrm flipH="1" flipV="1">
            <a:off x="1985963" y="2640013"/>
            <a:ext cx="496887" cy="6429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F415D2-469E-6DB7-D906-F07B9E139974}"/>
              </a:ext>
            </a:extLst>
          </p:cNvPr>
          <p:cNvCxnSpPr>
            <a:stCxn id="24" idx="1"/>
            <a:endCxn id="2060" idx="3"/>
          </p:cNvCxnSpPr>
          <p:nvPr/>
        </p:nvCxnSpPr>
        <p:spPr>
          <a:xfrm flipH="1" flipV="1">
            <a:off x="1985963" y="2640013"/>
            <a:ext cx="500062" cy="18526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5E1843-ED3C-A840-5AF8-72E8177E2855}"/>
              </a:ext>
            </a:extLst>
          </p:cNvPr>
          <p:cNvSpPr/>
          <p:nvPr/>
        </p:nvSpPr>
        <p:spPr>
          <a:xfrm>
            <a:off x="2432050" y="58769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CCCDE0-9183-F686-F2CF-3B99EA3AE24D}"/>
              </a:ext>
            </a:extLst>
          </p:cNvPr>
          <p:cNvSpPr/>
          <p:nvPr/>
        </p:nvSpPr>
        <p:spPr>
          <a:xfrm>
            <a:off x="2360613" y="79375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67" name="TextBox 5">
            <a:extLst>
              <a:ext uri="{FF2B5EF4-FFF2-40B4-BE49-F238E27FC236}">
                <a16:creationId xmlns:a16="http://schemas.microsoft.com/office/drawing/2014/main" id="{865A8ABC-A6BC-3318-52D8-20198A0D7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150336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5071E8-E14A-43D6-FC15-50F64EB58CF1}"/>
              </a:ext>
            </a:extLst>
          </p:cNvPr>
          <p:cNvSpPr/>
          <p:nvPr/>
        </p:nvSpPr>
        <p:spPr>
          <a:xfrm>
            <a:off x="4006850" y="2032000"/>
            <a:ext cx="360363" cy="1746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57FC48-A3EC-093A-3879-EBCC388DFE94}"/>
              </a:ext>
            </a:extLst>
          </p:cNvPr>
          <p:cNvSpPr/>
          <p:nvPr/>
        </p:nvSpPr>
        <p:spPr>
          <a:xfrm>
            <a:off x="4160838" y="3213100"/>
            <a:ext cx="360362" cy="1730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8F2AEA-A071-9907-CA64-E6C03838DE89}"/>
              </a:ext>
            </a:extLst>
          </p:cNvPr>
          <p:cNvCxnSpPr>
            <a:stCxn id="2072" idx="1"/>
            <a:endCxn id="48" idx="3"/>
          </p:cNvCxnSpPr>
          <p:nvPr/>
        </p:nvCxnSpPr>
        <p:spPr>
          <a:xfrm flipH="1" flipV="1">
            <a:off x="4367213" y="2119313"/>
            <a:ext cx="2025650" cy="1443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59E2F9-2D6E-D716-C0A3-E2BCA3C20923}"/>
              </a:ext>
            </a:extLst>
          </p:cNvPr>
          <p:cNvCxnSpPr>
            <a:stCxn id="2072" idx="1"/>
            <a:endCxn id="49" idx="3"/>
          </p:cNvCxnSpPr>
          <p:nvPr/>
        </p:nvCxnSpPr>
        <p:spPr>
          <a:xfrm flipH="1" flipV="1">
            <a:off x="4521200" y="3298825"/>
            <a:ext cx="1871663" cy="2635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5">
            <a:extLst>
              <a:ext uri="{FF2B5EF4-FFF2-40B4-BE49-F238E27FC236}">
                <a16:creationId xmlns:a16="http://schemas.microsoft.com/office/drawing/2014/main" id="{2FC7A027-0C06-7491-682B-CDA552229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284538"/>
            <a:ext cx="14398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각 항목의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약관을 새로운 창으로 열어 보여준다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D5DBE1-7293-AEAA-473B-08E753B1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44" y="594917"/>
            <a:ext cx="4744112" cy="5668166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>
            <a:extLst>
              <a:ext uri="{FF2B5EF4-FFF2-40B4-BE49-F238E27FC236}">
                <a16:creationId xmlns:a16="http://schemas.microsoft.com/office/drawing/2014/main" id="{CBFF84E9-7382-060E-EA7F-BB5BF510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746125"/>
            <a:ext cx="4841875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그림 22">
            <a:extLst>
              <a:ext uri="{FF2B5EF4-FFF2-40B4-BE49-F238E27FC236}">
                <a16:creationId xmlns:a16="http://schemas.microsoft.com/office/drawing/2014/main" id="{E31BB841-1C36-517F-8394-36D57821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4670425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 Box 12">
            <a:extLst>
              <a:ext uri="{FF2B5EF4-FFF2-40B4-BE49-F238E27FC236}">
                <a16:creationId xmlns:a16="http://schemas.microsoft.com/office/drawing/2014/main" id="{F9487F24-A9E9-B4E4-D488-650356A70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7" name="Text Box 12">
            <a:extLst>
              <a:ext uri="{FF2B5EF4-FFF2-40B4-BE49-F238E27FC236}">
                <a16:creationId xmlns:a16="http://schemas.microsoft.com/office/drawing/2014/main" id="{35102411-6232-FD78-713D-CE6069BDD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12D2E226-8C20-5212-55ED-F06CCBED1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966788"/>
            <a:ext cx="20574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빈칸이 있는지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확인 후 빈칸이 있으면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빈칸이 있음을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빈칸으로 커서 옮기기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모든 칸이 알맞게 채워져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있다면 회원가입 완료 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4A03A3-DD2C-2D46-97A2-49391F911FF3}"/>
              </a:ext>
            </a:extLst>
          </p:cNvPr>
          <p:cNvSpPr/>
          <p:nvPr/>
        </p:nvSpPr>
        <p:spPr>
          <a:xfrm>
            <a:off x="2360613" y="3535363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5B66AC-03AF-9D6E-4445-F91D20D89A0F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568450" y="3462338"/>
            <a:ext cx="792163" cy="215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9DE79C-8626-4FCA-81A0-B7977E771DD9}"/>
              </a:ext>
            </a:extLst>
          </p:cNvPr>
          <p:cNvSpPr/>
          <p:nvPr/>
        </p:nvSpPr>
        <p:spPr>
          <a:xfrm>
            <a:off x="2370138" y="2852738"/>
            <a:ext cx="3168650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EC5B1D-8486-AF99-3A55-95FA386B8892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1497013" y="2152650"/>
            <a:ext cx="873125" cy="8445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extBox 5">
            <a:extLst>
              <a:ext uri="{FF2B5EF4-FFF2-40B4-BE49-F238E27FC236}">
                <a16:creationId xmlns:a16="http://schemas.microsoft.com/office/drawing/2014/main" id="{CB72B9F2-3F3A-CA12-B9DF-702E5FDC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844675"/>
            <a:ext cx="935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Datepicker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69F4DE-013D-17E8-1BEA-1DFDB6C9E0F3}"/>
              </a:ext>
            </a:extLst>
          </p:cNvPr>
          <p:cNvSpPr/>
          <p:nvPr/>
        </p:nvSpPr>
        <p:spPr>
          <a:xfrm>
            <a:off x="5230813" y="1801813"/>
            <a:ext cx="217487" cy="2159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8EB7C7-1A19-911F-CF39-91640DE281CD}"/>
              </a:ext>
            </a:extLst>
          </p:cNvPr>
          <p:cNvCxnSpPr>
            <a:stCxn id="32" idx="3"/>
          </p:cNvCxnSpPr>
          <p:nvPr/>
        </p:nvCxnSpPr>
        <p:spPr>
          <a:xfrm flipV="1">
            <a:off x="5448300" y="1341438"/>
            <a:ext cx="512763" cy="56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TextBox 5">
            <a:extLst>
              <a:ext uri="{FF2B5EF4-FFF2-40B4-BE49-F238E27FC236}">
                <a16:creationId xmlns:a16="http://schemas.microsoft.com/office/drawing/2014/main" id="{37EC4EA0-71C3-691F-0B93-C6B90F04F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1000125"/>
            <a:ext cx="15128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누르면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password – text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상태가 변경되게 한다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88" name="TextBox 5">
            <a:extLst>
              <a:ext uri="{FF2B5EF4-FFF2-40B4-BE49-F238E27FC236}">
                <a16:creationId xmlns:a16="http://schemas.microsoft.com/office/drawing/2014/main" id="{7F07C7AC-52C0-CBF5-FF4F-7870F2EB7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2286000"/>
            <a:ext cx="2057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D473D5-418F-EF24-C2B4-2FBF41C312A3}"/>
              </a:ext>
            </a:extLst>
          </p:cNvPr>
          <p:cNvSpPr/>
          <p:nvPr/>
        </p:nvSpPr>
        <p:spPr>
          <a:xfrm>
            <a:off x="2360613" y="3859213"/>
            <a:ext cx="3168650" cy="760412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70A923-0F75-771E-D9F1-FBA336F155F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529263" y="4003675"/>
            <a:ext cx="503237" cy="236538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TextBox 5">
            <a:extLst>
              <a:ext uri="{FF2B5EF4-FFF2-40B4-BE49-F238E27FC236}">
                <a16:creationId xmlns:a16="http://schemas.microsoft.com/office/drawing/2014/main" id="{DD2DE23F-E70B-D454-6E91-CC5BD52BD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3906838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BEE0C0-389B-F230-86DB-31942905A278}"/>
              </a:ext>
            </a:extLst>
          </p:cNvPr>
          <p:cNvSpPr/>
          <p:nvPr/>
        </p:nvSpPr>
        <p:spPr>
          <a:xfrm>
            <a:off x="2403475" y="3922713"/>
            <a:ext cx="3025775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3632D9-39B9-009B-F7FA-390EE95F7935}"/>
              </a:ext>
            </a:extLst>
          </p:cNvPr>
          <p:cNvCxnSpPr>
            <a:stCxn id="31" idx="1"/>
          </p:cNvCxnSpPr>
          <p:nvPr/>
        </p:nvCxnSpPr>
        <p:spPr>
          <a:xfrm flipH="1">
            <a:off x="1712913" y="4065588"/>
            <a:ext cx="690562" cy="2254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4" name="TextBox 5">
            <a:extLst>
              <a:ext uri="{FF2B5EF4-FFF2-40B4-BE49-F238E27FC236}">
                <a16:creationId xmlns:a16="http://schemas.microsoft.com/office/drawing/2014/main" id="{093FD785-1A29-B5EC-57FA-52547096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4281488"/>
            <a:ext cx="24479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select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 이용하여 총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가지의 질문을 제공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기억에 남는 추억의 장소는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자신의 보물 제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호는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가장 기억에 남는 선생님 성함은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인상 깊게 읽은 책 이름은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자신이 두번째로 존경하는 인물은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95" name="TextBox 5">
            <a:extLst>
              <a:ext uri="{FF2B5EF4-FFF2-40B4-BE49-F238E27FC236}">
                <a16:creationId xmlns:a16="http://schemas.microsoft.com/office/drawing/2014/main" id="{AF86228F-0630-928B-0F84-7C7AFA432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3773488"/>
            <a:ext cx="498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7F5070-E902-2ADE-4660-1C9CB85F9C37}"/>
              </a:ext>
            </a:extLst>
          </p:cNvPr>
          <p:cNvSpPr/>
          <p:nvPr/>
        </p:nvSpPr>
        <p:spPr>
          <a:xfrm>
            <a:off x="2906713" y="3192463"/>
            <a:ext cx="2078037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3440D6-83B9-84AA-49F0-51F9DD85AD6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984750" y="3192463"/>
            <a:ext cx="976313" cy="1444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8" name="TextBox 5">
            <a:extLst>
              <a:ext uri="{FF2B5EF4-FFF2-40B4-BE49-F238E27FC236}">
                <a16:creationId xmlns:a16="http://schemas.microsoft.com/office/drawing/2014/main" id="{57B30AE2-9CA2-F871-5A7A-67DCCC9F4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5" y="3028950"/>
            <a:ext cx="1512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radio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버튼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3D11F-5791-2B7B-C37D-2A1B4CB76A51}"/>
              </a:ext>
            </a:extLst>
          </p:cNvPr>
          <p:cNvSpPr/>
          <p:nvPr/>
        </p:nvSpPr>
        <p:spPr>
          <a:xfrm>
            <a:off x="2289175" y="4672013"/>
            <a:ext cx="3311525" cy="942975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00" name="TextBox 5">
            <a:extLst>
              <a:ext uri="{FF2B5EF4-FFF2-40B4-BE49-F238E27FC236}">
                <a16:creationId xmlns:a16="http://schemas.microsoft.com/office/drawing/2014/main" id="{909A1729-10C5-024C-EA33-1EAE0F610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3176588"/>
            <a:ext cx="13255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010-xxxx-xxxx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의 입력형식 제공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EB9A0FA-7975-E475-A10B-B2E27C76D16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600700" y="4749800"/>
            <a:ext cx="500063" cy="393700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2" name="TextBox 5">
            <a:extLst>
              <a:ext uri="{FF2B5EF4-FFF2-40B4-BE49-F238E27FC236}">
                <a16:creationId xmlns:a16="http://schemas.microsoft.com/office/drawing/2014/main" id="{1FFF1F4B-A57F-435D-1132-95EB3993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4594225"/>
            <a:ext cx="1512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위칸에는 카카오 우편번호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API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이용하여 주소 입력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아래칸에는 상세주소 입력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17A238-3416-F20F-8E7B-1CE8D1C0B7E4}"/>
              </a:ext>
            </a:extLst>
          </p:cNvPr>
          <p:cNvSpPr/>
          <p:nvPr/>
        </p:nvSpPr>
        <p:spPr>
          <a:xfrm>
            <a:off x="2163763" y="599598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4C67AD-6333-BB59-0C24-941B52FEB02A}"/>
              </a:ext>
            </a:extLst>
          </p:cNvPr>
          <p:cNvSpPr/>
          <p:nvPr/>
        </p:nvSpPr>
        <p:spPr>
          <a:xfrm>
            <a:off x="2122488" y="78740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DB2B28-4695-422C-AEFA-470657251DF3}"/>
              </a:ext>
            </a:extLst>
          </p:cNvPr>
          <p:cNvSpPr/>
          <p:nvPr/>
        </p:nvSpPr>
        <p:spPr>
          <a:xfrm>
            <a:off x="3319463" y="6284913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6" name="TextBox 45">
            <a:extLst>
              <a:ext uri="{FF2B5EF4-FFF2-40B4-BE49-F238E27FC236}">
                <a16:creationId xmlns:a16="http://schemas.microsoft.com/office/drawing/2014/main" id="{FF6DDF0F-13CC-183F-AE50-958F8A82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6215063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 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2659063" y="2185988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83C4A-DC5B-8F36-4E7E-935C6908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90" y="735356"/>
            <a:ext cx="5135425" cy="5673039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07356" y="917612"/>
            <a:ext cx="184004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latin typeface="산돌고딕 M"/>
                <a:ea typeface="산돌고딕 M"/>
              </a:rPr>
              <a:t>1. 쇼핑몰 로고 이미지</a:t>
            </a:r>
            <a:r>
              <a:rPr lang="en-US" altLang="ko-KR" sz="800" dirty="0">
                <a:latin typeface="산돌고딕 M"/>
                <a:ea typeface="산돌고딕 M"/>
              </a:rPr>
              <a:t>,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 이동</a:t>
            </a:r>
            <a:endParaRPr lang="ko-KR" altLang="ko-KR" sz="800" dirty="0"/>
          </a:p>
          <a:p>
            <a:pPr marL="228600" indent="-228600">
              <a:buAutoNum type="arabicPeriod"/>
            </a:pPr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Malgun Gothic"/>
                <a:ea typeface="산돌고딕 M"/>
              </a:rPr>
              <a:t>2. </a:t>
            </a:r>
            <a:r>
              <a:rPr lang="ko-KR" altLang="en-US" sz="800" dirty="0">
                <a:latin typeface="Malgun Gothic"/>
                <a:ea typeface="산돌고딕 M"/>
              </a:rPr>
              <a:t>비로그인 접속 시 로그인 버튼만 삽입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클릭 시 로그인 페이지로 이동</a:t>
            </a:r>
            <a:endParaRPr lang="en-US" altLang="ko-KR" sz="800">
              <a:latin typeface="Malgun Gothic"/>
              <a:ea typeface="산돌고딕 M"/>
            </a:endParaRPr>
          </a:p>
          <a:p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로그인 후 접속 시 로그아웃</a:t>
            </a:r>
            <a:r>
              <a:rPr lang="en-US" altLang="ko-KR" sz="800" dirty="0">
                <a:latin typeface="Malgun Gothic"/>
                <a:ea typeface="산돌고딕 M"/>
              </a:rPr>
              <a:t>, </a:t>
            </a:r>
            <a:r>
              <a:rPr lang="ko-KR" altLang="en-US" sz="800" dirty="0">
                <a:latin typeface="Malgun Gothic"/>
                <a:ea typeface="산돌고딕 M"/>
              </a:rPr>
              <a:t>마이페이지 버튼 삽입 </a:t>
            </a:r>
            <a:r>
              <a:rPr lang="en-US" altLang="ko-KR" sz="800" dirty="0">
                <a:latin typeface="Malgun Gothic"/>
                <a:ea typeface="산돌고딕 M"/>
              </a:rPr>
              <a:t>(</a:t>
            </a:r>
            <a:r>
              <a:rPr lang="ko-KR" altLang="en-US" sz="800" dirty="0">
                <a:latin typeface="Malgun Gothic"/>
                <a:ea typeface="산돌고딕 M"/>
              </a:rPr>
              <a:t>개별영역</a:t>
            </a:r>
            <a:r>
              <a:rPr lang="en-US" altLang="ko-KR" sz="800" dirty="0">
                <a:latin typeface="Malgun Gothic"/>
                <a:ea typeface="산돌고딕 M"/>
              </a:rPr>
              <a:t>)</a:t>
            </a:r>
            <a:r>
              <a:rPr lang="ko-KR" altLang="en-US" sz="800" dirty="0">
                <a:latin typeface="Malgun Gothic"/>
                <a:ea typeface="산돌고딕 M"/>
              </a:rPr>
              <a:t> 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로그아웃 클릭 시 로그아웃 팝업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마이페이지 클릭 시</a:t>
            </a:r>
            <a:r>
              <a:rPr lang="en-US" altLang="ko-KR" sz="800" dirty="0">
                <a:latin typeface="Malgun Gothic"/>
                <a:ea typeface="산돌고딕 M"/>
              </a:rPr>
              <a:t> </a:t>
            </a:r>
            <a:r>
              <a:rPr lang="ko-KR" altLang="en-US" sz="800" dirty="0">
                <a:latin typeface="Malgun Gothic"/>
                <a:ea typeface="산돌고딕 M"/>
              </a:rPr>
              <a:t>마이페이지로 이동 ​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</a:p>
          <a:p>
            <a:r>
              <a:rPr lang="en-US" altLang="ko-KR" sz="800" dirty="0">
                <a:latin typeface="산돌고딕 M"/>
                <a:ea typeface="산돌고딕 M"/>
              </a:rPr>
              <a:t>3. </a:t>
            </a:r>
            <a:r>
              <a:rPr lang="ko-KR" altLang="en-US" sz="800" dirty="0">
                <a:latin typeface="산돌고딕 M"/>
                <a:ea typeface="산돌고딕 M"/>
              </a:rPr>
              <a:t>검색 창 삽입모델명 검색 시 검색 상품 노출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4. </a:t>
            </a:r>
            <a:r>
              <a:rPr lang="ko-KR" altLang="en-US" sz="800" dirty="0">
                <a:latin typeface="산돌고딕 M"/>
                <a:ea typeface="산돌고딕 M"/>
              </a:rPr>
              <a:t>페이지 중앙 상단 쇼핑몰 로고 이미지 삽입</a:t>
            </a:r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페이지로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  <a:r>
              <a:rPr lang="en-US" altLang="ko-KR" sz="800" dirty="0">
                <a:latin typeface="산돌고딕 M"/>
                <a:ea typeface="산돌고딕 M"/>
              </a:rPr>
              <a:t>5. </a:t>
            </a:r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전체 상품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</a:t>
            </a:r>
            <a:endParaRPr lang="ko-KR" altLang="en-US" sz="800" dirty="0">
              <a:latin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6. </a:t>
            </a:r>
            <a:r>
              <a:rPr lang="ko-KR" altLang="en-US" sz="800" dirty="0">
                <a:latin typeface="산돌고딕 M"/>
                <a:ea typeface="산돌고딕 M"/>
              </a:rPr>
              <a:t>텍스트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배너 삽입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비로그인 상태로 배너 클릭 시 로그인 팝업로그인 상태로 클릭 시 쿠폰 발급 팝업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7. </a:t>
            </a:r>
            <a:r>
              <a:rPr lang="ko-KR" altLang="en-US" sz="800" dirty="0">
                <a:latin typeface="산돌고딕 M"/>
                <a:ea typeface="산돌고딕 M"/>
              </a:rPr>
              <a:t>페이지 중앙 전체상품 텍스트 삽입​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8. </a:t>
            </a:r>
            <a:r>
              <a:rPr lang="ko-KR" altLang="en-US" sz="800" dirty="0">
                <a:latin typeface="산돌고딕 M"/>
                <a:ea typeface="산돌고딕 M"/>
              </a:rPr>
              <a:t>인기도순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최신 등록 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낮은 가격순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높은 가격 순 클릭 시 제품 정렬 변경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9. </a:t>
            </a:r>
            <a:r>
              <a:rPr lang="ko-KR" altLang="en-US" sz="800" dirty="0">
                <a:latin typeface="산돌고딕 M"/>
                <a:ea typeface="산돌고딕 M"/>
              </a:rPr>
              <a:t>제품 이미지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제품 이름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가격 삽입 ​클릭 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해당 제품의 상세페이지로 이동 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 </a:t>
            </a:r>
            <a:r>
              <a:rPr lang="ko-KR" altLang="en-US" sz="800" dirty="0">
                <a:latin typeface="산돌고딕 M"/>
                <a:ea typeface="산돌고딕 M"/>
              </a:rPr>
              <a:t>제품 이름이 이미지 크기보다 길 경우 </a:t>
            </a:r>
            <a:r>
              <a:rPr lang="en-US" altLang="ko-KR" sz="800" dirty="0">
                <a:latin typeface="산돌고딕 M"/>
                <a:ea typeface="산돌고딕 M"/>
              </a:rPr>
              <a:t>(…) </a:t>
            </a:r>
            <a:r>
              <a:rPr lang="ko-KR" altLang="en-US" sz="800" dirty="0">
                <a:latin typeface="산돌고딕 M"/>
                <a:ea typeface="산돌고딕 M"/>
              </a:rPr>
              <a:t>처리</a:t>
            </a:r>
            <a:endParaRPr lang="ko-KR" altLang="ko-KR" sz="800" dirty="0">
              <a:latin typeface="산돌고딕 M"/>
              <a:ea typeface="산돌고딕 M"/>
            </a:endParaRPr>
          </a:p>
          <a:p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10. </a:t>
            </a:r>
            <a:r>
              <a:rPr lang="ko-KR" altLang="en-US" sz="800" dirty="0">
                <a:latin typeface="산돌고딕 M"/>
                <a:ea typeface="산돌고딕 M"/>
              </a:rPr>
              <a:t>홈페이지 최하단 </a:t>
            </a:r>
            <a:r>
              <a:rPr lang="ko-KR" altLang="en-US" sz="800" dirty="0" err="1">
                <a:latin typeface="산돌고딕 M"/>
                <a:ea typeface="산돌고딕 M"/>
              </a:rPr>
              <a:t>푸터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>
              <a:latin typeface="산돌고딕 M"/>
              <a:ea typeface="산돌고딕 M"/>
            </a:endParaRPr>
          </a:p>
        </p:txBody>
      </p:sp>
      <p:sp>
        <p:nvSpPr>
          <p:cNvPr id="7" name="타원[O] 6">
            <a:extLst>
              <a:ext uri="{FF2B5EF4-FFF2-40B4-BE49-F238E27FC236}">
                <a16:creationId xmlns:a16="http://schemas.microsoft.com/office/drawing/2014/main" id="{4344197E-426D-5122-624F-27A4868E75C8}"/>
              </a:ext>
            </a:extLst>
          </p:cNvPr>
          <p:cNvSpPr/>
          <p:nvPr/>
        </p:nvSpPr>
        <p:spPr>
          <a:xfrm>
            <a:off x="2359108" y="642431"/>
            <a:ext cx="452908" cy="4529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JP" altLang="en-US"/>
          </a:p>
        </p:txBody>
      </p:sp>
      <p:sp>
        <p:nvSpPr>
          <p:cNvPr id="10" name="타원[O] 9">
            <a:extLst>
              <a:ext uri="{FF2B5EF4-FFF2-40B4-BE49-F238E27FC236}">
                <a16:creationId xmlns:a16="http://schemas.microsoft.com/office/drawing/2014/main" id="{56540545-2067-7553-655B-F37B21BCBC78}"/>
              </a:ext>
            </a:extLst>
          </p:cNvPr>
          <p:cNvSpPr/>
          <p:nvPr/>
        </p:nvSpPr>
        <p:spPr>
          <a:xfrm>
            <a:off x="4578783" y="674580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JP" altLang="en-US" dirty="0"/>
          </a:p>
        </p:txBody>
      </p:sp>
      <p:sp>
        <p:nvSpPr>
          <p:cNvPr id="13" name="타원[O] 12">
            <a:extLst>
              <a:ext uri="{FF2B5EF4-FFF2-40B4-BE49-F238E27FC236}">
                <a16:creationId xmlns:a16="http://schemas.microsoft.com/office/drawing/2014/main" id="{BBFDE3A5-985F-0AF0-739C-40DCC7565856}"/>
              </a:ext>
            </a:extLst>
          </p:cNvPr>
          <p:cNvSpPr/>
          <p:nvPr/>
        </p:nvSpPr>
        <p:spPr>
          <a:xfrm>
            <a:off x="6304180" y="705369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JP" altLang="en-US"/>
          </a:p>
        </p:txBody>
      </p:sp>
      <p:sp>
        <p:nvSpPr>
          <p:cNvPr id="16" name="타원[O] 15">
            <a:extLst>
              <a:ext uri="{FF2B5EF4-FFF2-40B4-BE49-F238E27FC236}">
                <a16:creationId xmlns:a16="http://schemas.microsoft.com/office/drawing/2014/main" id="{662732A9-C555-D150-79E4-64C85ED89CD0}"/>
              </a:ext>
            </a:extLst>
          </p:cNvPr>
          <p:cNvSpPr/>
          <p:nvPr/>
        </p:nvSpPr>
        <p:spPr>
          <a:xfrm>
            <a:off x="3630738" y="1032401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4</a:t>
            </a:r>
            <a:endParaRPr lang="ko-JP" altLang="en-US"/>
          </a:p>
        </p:txBody>
      </p:sp>
      <p:sp>
        <p:nvSpPr>
          <p:cNvPr id="20" name="타원[O] 19">
            <a:extLst>
              <a:ext uri="{FF2B5EF4-FFF2-40B4-BE49-F238E27FC236}">
                <a16:creationId xmlns:a16="http://schemas.microsoft.com/office/drawing/2014/main" id="{98945E46-2FA4-9483-4B8F-09D9761AFA59}"/>
              </a:ext>
            </a:extLst>
          </p:cNvPr>
          <p:cNvSpPr/>
          <p:nvPr/>
        </p:nvSpPr>
        <p:spPr>
          <a:xfrm>
            <a:off x="2460934" y="1234805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5</a:t>
            </a:r>
            <a:endParaRPr lang="ko-JP" altLang="en-US"/>
          </a:p>
        </p:txBody>
      </p:sp>
      <p:sp>
        <p:nvSpPr>
          <p:cNvPr id="25" name="타원[O] 24">
            <a:extLst>
              <a:ext uri="{FF2B5EF4-FFF2-40B4-BE49-F238E27FC236}">
                <a16:creationId xmlns:a16="http://schemas.microsoft.com/office/drawing/2014/main" id="{1982C163-6CB6-F84C-DF90-A801BCD7139C}"/>
              </a:ext>
            </a:extLst>
          </p:cNvPr>
          <p:cNvSpPr/>
          <p:nvPr/>
        </p:nvSpPr>
        <p:spPr>
          <a:xfrm>
            <a:off x="2460934" y="1584638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6</a:t>
            </a:r>
            <a:endParaRPr lang="ko-JP" altLang="en-US"/>
          </a:p>
        </p:txBody>
      </p:sp>
      <p:sp>
        <p:nvSpPr>
          <p:cNvPr id="29" name="타원[O] 28">
            <a:extLst>
              <a:ext uri="{FF2B5EF4-FFF2-40B4-BE49-F238E27FC236}">
                <a16:creationId xmlns:a16="http://schemas.microsoft.com/office/drawing/2014/main" id="{F586B4FF-2089-AEF3-E404-2145804C42B7}"/>
              </a:ext>
            </a:extLst>
          </p:cNvPr>
          <p:cNvSpPr/>
          <p:nvPr/>
        </p:nvSpPr>
        <p:spPr>
          <a:xfrm>
            <a:off x="2258529" y="3494755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9</a:t>
            </a:r>
            <a:endParaRPr lang="ko-JP" altLang="en-US"/>
          </a:p>
        </p:txBody>
      </p:sp>
      <p:sp>
        <p:nvSpPr>
          <p:cNvPr id="31" name="타원[O] 30">
            <a:extLst>
              <a:ext uri="{FF2B5EF4-FFF2-40B4-BE49-F238E27FC236}">
                <a16:creationId xmlns:a16="http://schemas.microsoft.com/office/drawing/2014/main" id="{C073E3A9-D433-473C-BB21-3752CC47FDD2}"/>
              </a:ext>
            </a:extLst>
          </p:cNvPr>
          <p:cNvSpPr/>
          <p:nvPr/>
        </p:nvSpPr>
        <p:spPr>
          <a:xfrm>
            <a:off x="3836672" y="1805956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7</a:t>
            </a:r>
            <a:endParaRPr lang="ko-JP" altLang="en-US"/>
          </a:p>
        </p:txBody>
      </p:sp>
      <p:sp>
        <p:nvSpPr>
          <p:cNvPr id="37" name="타원[O] 36">
            <a:extLst>
              <a:ext uri="{FF2B5EF4-FFF2-40B4-BE49-F238E27FC236}">
                <a16:creationId xmlns:a16="http://schemas.microsoft.com/office/drawing/2014/main" id="{61F6A017-D243-65FC-0FEE-D78DC415D98B}"/>
              </a:ext>
            </a:extLst>
          </p:cNvPr>
          <p:cNvSpPr/>
          <p:nvPr/>
        </p:nvSpPr>
        <p:spPr>
          <a:xfrm>
            <a:off x="3531397" y="1927054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8</a:t>
            </a:r>
            <a:endParaRPr lang="ko-JP" altLang="en-US"/>
          </a:p>
        </p:txBody>
      </p:sp>
      <p:sp>
        <p:nvSpPr>
          <p:cNvPr id="39" name="타원[O] 38">
            <a:extLst>
              <a:ext uri="{FF2B5EF4-FFF2-40B4-BE49-F238E27FC236}">
                <a16:creationId xmlns:a16="http://schemas.microsoft.com/office/drawing/2014/main" id="{539CEAA9-A37F-CCFB-1C43-E1E5CB12693E}"/>
              </a:ext>
            </a:extLst>
          </p:cNvPr>
          <p:cNvSpPr/>
          <p:nvPr/>
        </p:nvSpPr>
        <p:spPr>
          <a:xfrm>
            <a:off x="2057146" y="5530520"/>
            <a:ext cx="603923" cy="6039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10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30EBF1-F8AE-F682-C588-D24FA624C25D}"/>
              </a:ext>
            </a:extLst>
          </p:cNvPr>
          <p:cNvCxnSpPr/>
          <p:nvPr/>
        </p:nvCxnSpPr>
        <p:spPr>
          <a:xfrm flipV="1">
            <a:off x="2643536" y="1403423"/>
            <a:ext cx="43204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AD8EF44-98A6-FB84-03EA-AF162485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0" y="2226981"/>
            <a:ext cx="1027396" cy="5008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5748C3-0320-46B4-A33E-A9E58802AAA0}"/>
              </a:ext>
            </a:extLst>
          </p:cNvPr>
          <p:cNvSpPr/>
          <p:nvPr/>
        </p:nvSpPr>
        <p:spPr>
          <a:xfrm>
            <a:off x="2812016" y="5127044"/>
            <a:ext cx="2642362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07128C-0A03-0090-A327-63F927ADEA83}"/>
              </a:ext>
            </a:extLst>
          </p:cNvPr>
          <p:cNvSpPr/>
          <p:nvPr/>
        </p:nvSpPr>
        <p:spPr>
          <a:xfrm>
            <a:off x="2807392" y="5112218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8A834-3336-4AA8-63F8-4C8F9E6BB2A4}"/>
              </a:ext>
            </a:extLst>
          </p:cNvPr>
          <p:cNvSpPr/>
          <p:nvPr/>
        </p:nvSpPr>
        <p:spPr>
          <a:xfrm>
            <a:off x="2807392" y="4315672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E65B5-9459-3DB5-92F6-176D1E05D7D6}"/>
              </a:ext>
            </a:extLst>
          </p:cNvPr>
          <p:cNvSpPr/>
          <p:nvPr/>
        </p:nvSpPr>
        <p:spPr>
          <a:xfrm>
            <a:off x="2818906" y="2760080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98633"/>
      </p:ext>
    </p:extLst>
  </p:cSld>
  <p:clrMapOvr>
    <a:masterClrMapping/>
  </p:clrMapOvr>
  <p:transition spd="med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895D3D57-DEDE-4C38-8555-ADC7959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16" y="707377"/>
            <a:ext cx="4086636" cy="5946970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산돌고딕 M"/>
              </a:rPr>
              <a:t>상세 페이지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2C07C-E425-6A91-5A5C-AC8D4450E9F1}"/>
              </a:ext>
            </a:extLst>
          </p:cNvPr>
          <p:cNvSpPr txBox="1"/>
          <p:nvPr/>
        </p:nvSpPr>
        <p:spPr>
          <a:xfrm>
            <a:off x="7907356" y="933450"/>
            <a:ext cx="195090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latin typeface="Malgun Gothic"/>
                <a:ea typeface="산돌고딕 M"/>
              </a:rPr>
              <a:t>1. </a:t>
            </a:r>
            <a:r>
              <a:rPr lang="ko-KR" altLang="en-US" sz="1000" dirty="0">
                <a:latin typeface="Malgun Gothic"/>
                <a:ea typeface="산돌고딕 M"/>
              </a:rPr>
              <a:t>카탈로그에서 선택한 브랜드의 브랜드명 삽입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2. </a:t>
            </a:r>
            <a:r>
              <a:rPr lang="ko-KR" altLang="en-US" sz="1000" dirty="0">
                <a:latin typeface="Malgun Gothic"/>
                <a:ea typeface="산돌고딕 M"/>
              </a:rPr>
              <a:t>인기도순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최신 등록 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낮은 가격순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높은 가격 순 클릭 시 제품 정렬 변경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3. </a:t>
            </a:r>
            <a:r>
              <a:rPr lang="ko-KR" altLang="en-US" sz="1000" dirty="0">
                <a:latin typeface="Malgun Gothic"/>
                <a:ea typeface="산돌고딕 M"/>
              </a:rPr>
              <a:t>해당 브랜드의</a:t>
            </a:r>
            <a:r>
              <a:rPr lang="en-US" altLang="ko-KR" sz="1000" dirty="0">
                <a:latin typeface="Malgun Gothic"/>
                <a:ea typeface="산돌고딕 M"/>
              </a:rPr>
              <a:t> </a:t>
            </a:r>
            <a:r>
              <a:rPr lang="ko-KR" altLang="en-US" sz="1000" dirty="0">
                <a:latin typeface="Malgun Gothic"/>
                <a:ea typeface="산돌고딕 M"/>
              </a:rPr>
              <a:t>제품 이미지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제품 이름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가격 삽입 ​클릭 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해당 제품의 상세페이지로 이동 </a:t>
            </a:r>
            <a:r>
              <a:rPr lang="en-US" altLang="ko-KR" sz="1000" dirty="0">
                <a:latin typeface="Malgun Gothic"/>
                <a:ea typeface="산돌고딕 M"/>
              </a:rPr>
              <a:t>(</a:t>
            </a:r>
            <a:r>
              <a:rPr lang="ko-KR" altLang="en-US" sz="1000" dirty="0">
                <a:latin typeface="Malgun Gothic"/>
                <a:ea typeface="산돌고딕 M"/>
              </a:rPr>
              <a:t>개별영역</a:t>
            </a:r>
            <a:r>
              <a:rPr lang="en-US" altLang="ko-KR" sz="1000" dirty="0">
                <a:latin typeface="Malgun Gothic"/>
                <a:ea typeface="산돌고딕 M"/>
              </a:rPr>
              <a:t>) </a:t>
            </a:r>
            <a:r>
              <a:rPr lang="ko-KR" altLang="en-US" sz="1000" dirty="0">
                <a:latin typeface="Malgun Gothic"/>
                <a:ea typeface="산돌고딕 M"/>
              </a:rPr>
              <a:t>제품 이름이 이미지 크기보다 길 경우 </a:t>
            </a:r>
            <a:r>
              <a:rPr lang="en-US" altLang="ko-KR" sz="1000" dirty="0">
                <a:latin typeface="Malgun Gothic"/>
                <a:ea typeface="산돌고딕 M"/>
              </a:rPr>
              <a:t>(…) </a:t>
            </a:r>
            <a:r>
              <a:rPr lang="ko-KR" altLang="en-US" sz="1000" dirty="0">
                <a:latin typeface="Malgun Gothic"/>
                <a:ea typeface="산돌고딕 M"/>
              </a:rPr>
              <a:t>처리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4. </a:t>
            </a:r>
            <a:r>
              <a:rPr lang="ko-KR" altLang="en-US" sz="1000" dirty="0">
                <a:latin typeface="Malgun Gothic"/>
                <a:ea typeface="산돌고딕 M"/>
              </a:rPr>
              <a:t>홈페이지 최하단 </a:t>
            </a:r>
            <a:r>
              <a:rPr lang="ko-KR" altLang="en-US" sz="1000" dirty="0" err="1">
                <a:latin typeface="Malgun Gothic"/>
                <a:ea typeface="산돌고딕 M"/>
              </a:rPr>
              <a:t>푸터</a:t>
            </a:r>
            <a:r>
              <a:rPr lang="ko-KR" altLang="en-US" sz="1000" dirty="0">
                <a:latin typeface="Malgun Gothic"/>
                <a:ea typeface="산돌고딕 M"/>
              </a:rPr>
              <a:t> 삽입</a:t>
            </a:r>
            <a:endParaRPr lang="ko-KR" dirty="0">
              <a:ea typeface="산돌고딕 M"/>
            </a:endParaRPr>
          </a:p>
        </p:txBody>
      </p:sp>
      <p:sp>
        <p:nvSpPr>
          <p:cNvPr id="28" name="타원[O] 35">
            <a:extLst>
              <a:ext uri="{FF2B5EF4-FFF2-40B4-BE49-F238E27FC236}">
                <a16:creationId xmlns:a16="http://schemas.microsoft.com/office/drawing/2014/main" id="{7D5DE896-3F1F-7155-B0C9-94EBFBAC601E}"/>
              </a:ext>
            </a:extLst>
          </p:cNvPr>
          <p:cNvSpPr/>
          <p:nvPr/>
        </p:nvSpPr>
        <p:spPr>
          <a:xfrm>
            <a:off x="1799214" y="1735424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1</a:t>
            </a:r>
            <a:endParaRPr lang="ko-JP" altLang="en-US" dirty="0"/>
          </a:p>
        </p:txBody>
      </p:sp>
      <p:sp>
        <p:nvSpPr>
          <p:cNvPr id="30" name="타원[O] 37">
            <a:extLst>
              <a:ext uri="{FF2B5EF4-FFF2-40B4-BE49-F238E27FC236}">
                <a16:creationId xmlns:a16="http://schemas.microsoft.com/office/drawing/2014/main" id="{C6D69064-4725-A467-3D77-E1901CC4EFDD}"/>
              </a:ext>
            </a:extLst>
          </p:cNvPr>
          <p:cNvSpPr/>
          <p:nvPr/>
        </p:nvSpPr>
        <p:spPr>
          <a:xfrm>
            <a:off x="1799214" y="1919036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2</a:t>
            </a:r>
            <a:endParaRPr lang="ko-JP" altLang="en-US" dirty="0"/>
          </a:p>
        </p:txBody>
      </p:sp>
      <p:sp>
        <p:nvSpPr>
          <p:cNvPr id="31" name="타원[O] 39">
            <a:extLst>
              <a:ext uri="{FF2B5EF4-FFF2-40B4-BE49-F238E27FC236}">
                <a16:creationId xmlns:a16="http://schemas.microsoft.com/office/drawing/2014/main" id="{E10333BB-067E-F12D-1A83-314A6DBE4827}"/>
              </a:ext>
            </a:extLst>
          </p:cNvPr>
          <p:cNvSpPr/>
          <p:nvPr/>
        </p:nvSpPr>
        <p:spPr>
          <a:xfrm>
            <a:off x="1525288" y="3680862"/>
            <a:ext cx="273926" cy="2739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3</a:t>
            </a:r>
            <a:endParaRPr lang="ko-JP" altLang="en-US" dirty="0"/>
          </a:p>
        </p:txBody>
      </p:sp>
      <p:sp>
        <p:nvSpPr>
          <p:cNvPr id="32" name="타원[O] 41">
            <a:extLst>
              <a:ext uri="{FF2B5EF4-FFF2-40B4-BE49-F238E27FC236}">
                <a16:creationId xmlns:a16="http://schemas.microsoft.com/office/drawing/2014/main" id="{0E16D459-43B3-6DC5-C04B-A663B3D24B16}"/>
              </a:ext>
            </a:extLst>
          </p:cNvPr>
          <p:cNvSpPr/>
          <p:nvPr/>
        </p:nvSpPr>
        <p:spPr>
          <a:xfrm>
            <a:off x="1437071" y="6021288"/>
            <a:ext cx="362143" cy="362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JP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50B35-570A-390B-3F07-E33122EBD750}"/>
              </a:ext>
            </a:extLst>
          </p:cNvPr>
          <p:cNvSpPr/>
          <p:nvPr/>
        </p:nvSpPr>
        <p:spPr>
          <a:xfrm>
            <a:off x="1932129" y="4244511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9F628C-6BC4-FCDF-6971-93FF460CC4DB}"/>
              </a:ext>
            </a:extLst>
          </p:cNvPr>
          <p:cNvSpPr/>
          <p:nvPr/>
        </p:nvSpPr>
        <p:spPr>
          <a:xfrm>
            <a:off x="1842587" y="5482094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00730"/>
      </p:ext>
    </p:extLst>
  </p:cSld>
  <p:clrMapOvr>
    <a:masterClrMapping/>
  </p:clrMapOvr>
  <p:transition spd="med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 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latin typeface="Malgun Gothic"/>
                <a:ea typeface="산돌고딕 M"/>
              </a:rPr>
              <a:t>1. </a:t>
            </a:r>
            <a:r>
              <a:rPr lang="ko-KR" altLang="en-US" sz="900" dirty="0">
                <a:latin typeface="Malgun Gothic"/>
                <a:ea typeface="산돌고딕 M"/>
              </a:rPr>
              <a:t>쇼핑몰 로고 이미지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r>
              <a:rPr lang="ko-KR" altLang="en-US" sz="900" dirty="0">
                <a:latin typeface="Malgun Gothic"/>
                <a:ea typeface="산돌고딕 M"/>
              </a:rPr>
              <a:t>클릭 시 메인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2. </a:t>
            </a:r>
            <a:r>
              <a:rPr lang="en-US" altLang="ko-KR" sz="900" dirty="0">
                <a:latin typeface="산돌고딕 M"/>
                <a:ea typeface="산돌고딕 M"/>
              </a:rPr>
              <a:t>. </a:t>
            </a:r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전체 상품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900" dirty="0">
                <a:latin typeface="산돌고딕 M"/>
                <a:ea typeface="산돌고딕 M"/>
              </a:rPr>
              <a:t>(</a:t>
            </a:r>
            <a:r>
              <a:rPr lang="ko-KR" altLang="en-US" sz="900" dirty="0">
                <a:latin typeface="산돌고딕 M"/>
                <a:ea typeface="산돌고딕 M"/>
              </a:rPr>
              <a:t>개별영역</a:t>
            </a:r>
            <a:r>
              <a:rPr lang="en-US" altLang="ko-KR" sz="900" dirty="0">
                <a:latin typeface="산돌고딕 M"/>
                <a:ea typeface="산돌고딕 M"/>
              </a:rPr>
              <a:t>)</a:t>
            </a:r>
            <a:endParaRPr lang="ko-KR" altLang="en-US" sz="900" dirty="0">
              <a:latin typeface="산돌고딕 M"/>
            </a:endParaRPr>
          </a:p>
          <a:p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900" dirty="0"/>
          </a:p>
          <a:p>
            <a:r>
              <a:rPr lang="ko-KR" altLang="en-US" sz="9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3. </a:t>
            </a:r>
            <a:r>
              <a:rPr lang="ko-KR" altLang="en-US" sz="900" dirty="0">
                <a:latin typeface="Malgun Gothic"/>
                <a:ea typeface="산돌고딕 M"/>
              </a:rPr>
              <a:t>페이지 제목 삽입</a:t>
            </a:r>
            <a:r>
              <a:rPr lang="en-US" altLang="ko-KR" sz="900" dirty="0">
                <a:latin typeface="Malgun Gothic"/>
                <a:ea typeface="산돌고딕 M"/>
              </a:rPr>
              <a:t>, </a:t>
            </a:r>
            <a:r>
              <a:rPr lang="ko-KR" altLang="en-US" sz="900" dirty="0">
                <a:latin typeface="Malgun Gothic"/>
                <a:ea typeface="산돌고딕 M"/>
              </a:rPr>
              <a:t>공지 게시글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4. </a:t>
            </a:r>
            <a:r>
              <a:rPr lang="ko-KR" altLang="en-US" sz="900" dirty="0">
                <a:latin typeface="Malgun Gothic"/>
                <a:ea typeface="산돌고딕 M"/>
              </a:rPr>
              <a:t>페이지 번호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5. </a:t>
            </a:r>
            <a:r>
              <a:rPr lang="ko-KR" altLang="en-US" sz="900" dirty="0">
                <a:latin typeface="Malgun Gothic"/>
                <a:ea typeface="산돌고딕 M"/>
              </a:rPr>
              <a:t>검색 창 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BF275-E283-B115-1AB7-2E385247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7" y="1124744"/>
            <a:ext cx="6939347" cy="51125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A8B39C-37C7-FA6A-A478-9EF17907A9A1}"/>
              </a:ext>
            </a:extLst>
          </p:cNvPr>
          <p:cNvSpPr/>
          <p:nvPr/>
        </p:nvSpPr>
        <p:spPr>
          <a:xfrm>
            <a:off x="776536" y="1370965"/>
            <a:ext cx="1008112" cy="25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3C3049-5B38-71E2-B2EC-E192BE0A0A34}"/>
              </a:ext>
            </a:extLst>
          </p:cNvPr>
          <p:cNvSpPr/>
          <p:nvPr/>
        </p:nvSpPr>
        <p:spPr>
          <a:xfrm>
            <a:off x="1214365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81E53D-E867-1781-7E78-9BC13662C161}"/>
              </a:ext>
            </a:extLst>
          </p:cNvPr>
          <p:cNvSpPr/>
          <p:nvPr/>
        </p:nvSpPr>
        <p:spPr>
          <a:xfrm>
            <a:off x="2936776" y="105273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B959DD-2C0D-D5CA-519A-2C90EBC777AC}"/>
              </a:ext>
            </a:extLst>
          </p:cNvPr>
          <p:cNvSpPr/>
          <p:nvPr/>
        </p:nvSpPr>
        <p:spPr>
          <a:xfrm>
            <a:off x="225021" y="17008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548C91-67CD-1E31-CB09-F13B5F25389B}"/>
              </a:ext>
            </a:extLst>
          </p:cNvPr>
          <p:cNvSpPr/>
          <p:nvPr/>
        </p:nvSpPr>
        <p:spPr>
          <a:xfrm>
            <a:off x="225021" y="22768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9F748C-6134-6F45-CF78-0D6CE830E9E2}"/>
              </a:ext>
            </a:extLst>
          </p:cNvPr>
          <p:cNvSpPr/>
          <p:nvPr/>
        </p:nvSpPr>
        <p:spPr>
          <a:xfrm>
            <a:off x="3440832" y="3359078"/>
            <a:ext cx="321950" cy="3219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F2A908E-6782-88FE-0ED5-876F17FEC974}"/>
              </a:ext>
            </a:extLst>
          </p:cNvPr>
          <p:cNvSpPr/>
          <p:nvPr/>
        </p:nvSpPr>
        <p:spPr>
          <a:xfrm>
            <a:off x="2707829" y="3861048"/>
            <a:ext cx="324036" cy="324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89579"/>
      </p:ext>
    </p:extLst>
  </p:cSld>
  <p:clrMapOvr>
    <a:masterClrMapping/>
  </p:clrMapOvr>
  <p:transition spd="med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공지사항 상세페이지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latin typeface="Malgun Gothic"/>
                <a:ea typeface="산돌고딕 M"/>
              </a:rPr>
              <a:t>공지 제목 클릭 시 나오는 상세페이지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69036A-BFE3-EA0B-12CD-22CA6210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746522"/>
            <a:ext cx="4727538" cy="5931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602829"/>
      </p:ext>
    </p:extLst>
  </p:cSld>
  <p:clrMapOvr>
    <a:masterClrMapping/>
  </p:clrMapOvr>
  <p:transition spd="med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제품 상세 페이지</a:t>
            </a:r>
            <a:endParaRPr lang="ko-KR" altLang="en-US" sz="1000" dirty="0"/>
          </a:p>
        </p:txBody>
      </p:sp>
      <p:pic>
        <p:nvPicPr>
          <p:cNvPr id="2" name="그림 1" descr="텍스트, 스크린샷, 신발류, 신발이(가) 표시된 사진&#10;&#10;자동 생성된 설명">
            <a:extLst>
              <a:ext uri="{FF2B5EF4-FFF2-40B4-BE49-F238E27FC236}">
                <a16:creationId xmlns:a16="http://schemas.microsoft.com/office/drawing/2014/main" id="{8D029F93-ECA4-E043-5473-F2BEA234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1" y="806940"/>
            <a:ext cx="4417831" cy="5552940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358241" y="2017443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92307B0-08AF-7057-5C03-6ED797CD7D97}"/>
              </a:ext>
            </a:extLst>
          </p:cNvPr>
          <p:cNvSpPr/>
          <p:nvPr/>
        </p:nvSpPr>
        <p:spPr>
          <a:xfrm>
            <a:off x="2362943" y="28659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3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9D7267-3AAB-7CD8-D8C8-ADDF6772B1B6}"/>
              </a:ext>
            </a:extLst>
          </p:cNvPr>
          <p:cNvSpPr/>
          <p:nvPr/>
        </p:nvSpPr>
        <p:spPr>
          <a:xfrm>
            <a:off x="478272" y="4543267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7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FF46632-6D8A-A287-A03B-BD098DF67EF8}"/>
              </a:ext>
            </a:extLst>
          </p:cNvPr>
          <p:cNvSpPr/>
          <p:nvPr/>
        </p:nvSpPr>
        <p:spPr>
          <a:xfrm>
            <a:off x="2362102" y="3115521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4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3FC2DB0-9363-AD75-CE34-A4DAD7A2B029}"/>
              </a:ext>
            </a:extLst>
          </p:cNvPr>
          <p:cNvSpPr/>
          <p:nvPr/>
        </p:nvSpPr>
        <p:spPr>
          <a:xfrm>
            <a:off x="4119618" y="3345119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5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029EBB-5688-17E0-E054-2C15354C4610}"/>
              </a:ext>
            </a:extLst>
          </p:cNvPr>
          <p:cNvSpPr/>
          <p:nvPr/>
        </p:nvSpPr>
        <p:spPr>
          <a:xfrm>
            <a:off x="463896" y="38941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C1878C-EBB7-E6C0-9641-8C3A3A891515}"/>
              </a:ext>
            </a:extLst>
          </p:cNvPr>
          <p:cNvSpPr/>
          <p:nvPr/>
        </p:nvSpPr>
        <p:spPr>
          <a:xfrm>
            <a:off x="708812" y="4251248"/>
            <a:ext cx="3654816" cy="28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802CF6-C785-92A6-A586-AEE62A170945}"/>
              </a:ext>
            </a:extLst>
          </p:cNvPr>
          <p:cNvSpPr/>
          <p:nvPr/>
        </p:nvSpPr>
        <p:spPr>
          <a:xfrm>
            <a:off x="2620617" y="3333749"/>
            <a:ext cx="722401" cy="2622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15274" y="933450"/>
            <a:ext cx="1895475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이미지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이름, 가격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latin typeface="산돌고딕 M"/>
                <a:ea typeface="산돌고딕 M"/>
              </a:rPr>
              <a:t>컬러, 사이즈 선택 버튼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총 상품 금액, 수량, 가격 삽입</a:t>
            </a:r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구매하기 버튼 삽입</a:t>
            </a:r>
            <a:endParaRPr lang="ko-KR" altLang="en-US" sz="1000"/>
          </a:p>
          <a:p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주문 페이지로 이동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옵션을 고르지 않고 클릭 시 팝업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비로그인 상태로 클릭 시 팝업, 팝업 확인 버튼 클릭 시 로그인 화면으로 이동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6. 상세정보, 리뷰 버튼 삽입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상세정보: </a:t>
            </a:r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현재 화면으로 이동</a:t>
            </a:r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리뷰: 클릭 시 리뷰 페이지로 이동</a:t>
            </a:r>
          </a:p>
          <a:p>
            <a:endParaRPr lang="ko-KR" altLang="en-US" sz="1000">
              <a:ea typeface="산돌고딕 M"/>
            </a:endParaRPr>
          </a:p>
          <a:p>
            <a:r>
              <a:rPr lang="ko-KR" altLang="en-US" sz="1000">
                <a:latin typeface="산돌고딕 M"/>
                <a:ea typeface="산돌고딕 M"/>
              </a:rPr>
              <a:t>7. 제품 상세정보 삽입</a:t>
            </a:r>
            <a:endParaRPr lang="ko-KR" altLang="en-US" sz="1000">
              <a:ea typeface="산돌고딕 M"/>
            </a:endParaRPr>
          </a:p>
          <a:p>
            <a:endParaRPr lang="ko-KR" altLang="en-US" sz="1000"/>
          </a:p>
          <a:p>
            <a:r>
              <a:rPr lang="en-US" altLang="ko-KR" sz="1000">
                <a:latin typeface="Malgun Gothic"/>
                <a:ea typeface="Malgun Gothic"/>
              </a:rPr>
              <a:t>8. </a:t>
            </a:r>
            <a:r>
              <a:rPr lang="ko-KR" sz="1000">
                <a:latin typeface="Malgun Gothic"/>
                <a:ea typeface="Malgun Gothic"/>
              </a:rPr>
              <a:t>상세정보 펼쳐보기 버튼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</a:t>
            </a:r>
            <a:r>
              <a:rPr lang="ko-KR" altLang="en-US" sz="1000">
                <a:latin typeface="Malgun Gothic"/>
                <a:ea typeface="Malgun Gothic"/>
              </a:rPr>
              <a:t>상세</a:t>
            </a:r>
            <a:r>
              <a:rPr lang="ko-KR" sz="1000">
                <a:latin typeface="Malgun Gothic"/>
                <a:ea typeface="Malgun Gothic"/>
              </a:rPr>
              <a:t> 이미지 노출</a:t>
            </a:r>
          </a:p>
          <a:p>
            <a:endParaRPr lang="ko-KR" sz="1000">
              <a:latin typeface="Malgun Gothic"/>
              <a:ea typeface="Malgun Gothic"/>
            </a:endParaRPr>
          </a:p>
          <a:p>
            <a:r>
              <a:rPr lang="en-US" altLang="ko-KR" sz="1000">
                <a:latin typeface="Malgun Gothic"/>
                <a:ea typeface="Malgun Gothic"/>
              </a:rPr>
              <a:t>9</a:t>
            </a:r>
            <a:r>
              <a:rPr lang="ko-KR" sz="1000">
                <a:latin typeface="Malgun Gothic"/>
                <a:ea typeface="Malgun Gothic"/>
              </a:rPr>
              <a:t>. 쇼핑몰 로고 이미지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메인 페이지로 이동</a:t>
            </a:r>
          </a:p>
          <a:p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E7593-E2E9-561D-92B6-C61A0CF7E2BF}"/>
              </a:ext>
            </a:extLst>
          </p:cNvPr>
          <p:cNvSpPr/>
          <p:nvPr/>
        </p:nvSpPr>
        <p:spPr>
          <a:xfrm>
            <a:off x="2581275" y="2686050"/>
            <a:ext cx="952500" cy="95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0AFD397-0353-9FC6-B1A4-1174438EC658}"/>
              </a:ext>
            </a:extLst>
          </p:cNvPr>
          <p:cNvSpPr/>
          <p:nvPr/>
        </p:nvSpPr>
        <p:spPr>
          <a:xfrm>
            <a:off x="789261" y="2017480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1CB7D59-95B7-A297-C4A2-50797F163AF0}"/>
              </a:ext>
            </a:extLst>
          </p:cNvPr>
          <p:cNvSpPr/>
          <p:nvPr/>
        </p:nvSpPr>
        <p:spPr>
          <a:xfrm>
            <a:off x="1903808" y="12299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F46CC-FDB4-9B5E-46A0-551E6E17746C}"/>
              </a:ext>
            </a:extLst>
          </p:cNvPr>
          <p:cNvSpPr/>
          <p:nvPr/>
        </p:nvSpPr>
        <p:spPr>
          <a:xfrm>
            <a:off x="323881" y="1266945"/>
            <a:ext cx="600132" cy="2000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A494-8AAF-2285-00E1-F5FDE7334BCB}"/>
              </a:ext>
            </a:extLst>
          </p:cNvPr>
          <p:cNvSpPr/>
          <p:nvPr/>
        </p:nvSpPr>
        <p:spPr>
          <a:xfrm>
            <a:off x="1416130" y="933762"/>
            <a:ext cx="600132" cy="98239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0DC71C-0A4C-CECF-49A7-92F0C8AD34B4}"/>
              </a:ext>
            </a:extLst>
          </p:cNvPr>
          <p:cNvSpPr/>
          <p:nvPr/>
        </p:nvSpPr>
        <p:spPr>
          <a:xfrm>
            <a:off x="229693" y="914216"/>
            <a:ext cx="4568683" cy="2386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FBE9C9-929F-EF23-9C0A-1EF0A070D295}"/>
              </a:ext>
            </a:extLst>
          </p:cNvPr>
          <p:cNvSpPr/>
          <p:nvPr/>
        </p:nvSpPr>
        <p:spPr>
          <a:xfrm>
            <a:off x="4559732" y="810166"/>
            <a:ext cx="101779" cy="89566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52B9EA-652B-24C6-2C6A-740D7B970A54}"/>
              </a:ext>
            </a:extLst>
          </p:cNvPr>
          <p:cNvSpPr/>
          <p:nvPr/>
        </p:nvSpPr>
        <p:spPr>
          <a:xfrm>
            <a:off x="3339038" y="4043332"/>
            <a:ext cx="79181" cy="75013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DEA5F1-6792-2079-3D14-F2838DF8CB66}"/>
              </a:ext>
            </a:extLst>
          </p:cNvPr>
          <p:cNvSpPr/>
          <p:nvPr/>
        </p:nvSpPr>
        <p:spPr>
          <a:xfrm>
            <a:off x="789735" y="5125009"/>
            <a:ext cx="927465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8AA1824-F349-42B1-B2A1-4014F3FCEDE4}"/>
              </a:ext>
            </a:extLst>
          </p:cNvPr>
          <p:cNvSpPr/>
          <p:nvPr/>
        </p:nvSpPr>
        <p:spPr>
          <a:xfrm>
            <a:off x="468190" y="59870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8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C2BF38-92B9-2A91-1432-49ED42ADB9CB}"/>
              </a:ext>
            </a:extLst>
          </p:cNvPr>
          <p:cNvSpPr/>
          <p:nvPr/>
        </p:nvSpPr>
        <p:spPr>
          <a:xfrm>
            <a:off x="789261" y="5825447"/>
            <a:ext cx="3165785" cy="225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AEF72-51DC-66E1-9889-483C1B17E24C}"/>
              </a:ext>
            </a:extLst>
          </p:cNvPr>
          <p:cNvSpPr/>
          <p:nvPr/>
        </p:nvSpPr>
        <p:spPr>
          <a:xfrm>
            <a:off x="789260" y="4983487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22BF6-9F53-6145-B133-E0A7A7A50C28}"/>
              </a:ext>
            </a:extLst>
          </p:cNvPr>
          <p:cNvSpPr/>
          <p:nvPr/>
        </p:nvSpPr>
        <p:spPr>
          <a:xfrm>
            <a:off x="2493086" y="4719692"/>
            <a:ext cx="995387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8CE8A4-61E8-3AC0-A116-7FBC34F79CE6}"/>
              </a:ext>
            </a:extLst>
          </p:cNvPr>
          <p:cNvSpPr/>
          <p:nvPr/>
        </p:nvSpPr>
        <p:spPr>
          <a:xfrm>
            <a:off x="789259" y="5589262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B47B77-A602-C425-0852-FAC3F4EB6C29}"/>
              </a:ext>
            </a:extLst>
          </p:cNvPr>
          <p:cNvSpPr/>
          <p:nvPr/>
        </p:nvSpPr>
        <p:spPr>
          <a:xfrm>
            <a:off x="789259" y="5253346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95797"/>
      </p:ext>
    </p:extLst>
  </p:cSld>
  <p:clrMapOvr>
    <a:masterClrMapping/>
  </p:clrMapOvr>
  <p:transition spd="med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상세 이미지</a:t>
            </a:r>
            <a:endParaRPr lang="ko-KR" altLang="en-US" sz="1000" dirty="0"/>
          </a:p>
        </p:txBody>
      </p:sp>
      <p:pic>
        <p:nvPicPr>
          <p:cNvPr id="11" name="그림 10" descr="텍스트, 봄, 스크린샷, 코일 스프링이(가) 표시된 사진&#10;&#10;자동 생성된 설명">
            <a:extLst>
              <a:ext uri="{FF2B5EF4-FFF2-40B4-BE49-F238E27FC236}">
                <a16:creationId xmlns:a16="http://schemas.microsoft.com/office/drawing/2014/main" id="{8225660B-A3E3-4A3D-F23F-D185F196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14" y="752475"/>
            <a:ext cx="3210173" cy="5913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811516-5816-F864-4236-8A26161E95D4}"/>
              </a:ext>
            </a:extLst>
          </p:cNvPr>
          <p:cNvSpPr txBox="1"/>
          <p:nvPr/>
        </p:nvSpPr>
        <p:spPr>
          <a:xfrm>
            <a:off x="7905750" y="945222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</a:t>
            </a:r>
            <a:endParaRPr lang="en-US" altLang="ko-KR" dirty="0"/>
          </a:p>
          <a:p>
            <a:r>
              <a:rPr lang="ko-KR" altLang="en-US" dirty="0"/>
              <a:t>펼쳐보기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나오는 이미지</a:t>
            </a:r>
          </a:p>
        </p:txBody>
      </p:sp>
    </p:spTree>
    <p:extLst>
      <p:ext uri="{BB962C8B-B14F-4D97-AF65-F5344CB8AC3E}">
        <p14:creationId xmlns:p14="http://schemas.microsoft.com/office/powerpoint/2010/main" val="3752051870"/>
      </p:ext>
    </p:extLst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리뷰 목록 (리뷰 페이지)</a:t>
            </a:r>
            <a:endParaRPr lang="ko-KR" altLang="en-US" sz="1000"/>
          </a:p>
        </p:txBody>
      </p:sp>
      <p:pic>
        <p:nvPicPr>
          <p:cNvPr id="22" name="그림 2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A7469BA-B2A2-D536-61E2-A9C28426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4" y="757905"/>
            <a:ext cx="3927234" cy="59076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E52FD-D8E0-FEF2-B716-D6D39175C2FA}"/>
              </a:ext>
            </a:extLst>
          </p:cNvPr>
          <p:cNvSpPr/>
          <p:nvPr/>
        </p:nvSpPr>
        <p:spPr>
          <a:xfrm>
            <a:off x="2257893" y="2183237"/>
            <a:ext cx="1046188" cy="109950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12CA9F-6477-06A9-FAF8-A0853EF1D3A7}"/>
              </a:ext>
            </a:extLst>
          </p:cNvPr>
          <p:cNvSpPr/>
          <p:nvPr/>
        </p:nvSpPr>
        <p:spPr>
          <a:xfrm>
            <a:off x="3327980" y="2823403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5B0ED3-7719-702C-8895-89E7C986829E}"/>
              </a:ext>
            </a:extLst>
          </p:cNvPr>
          <p:cNvSpPr/>
          <p:nvPr/>
        </p:nvSpPr>
        <p:spPr>
          <a:xfrm>
            <a:off x="3302819" y="3617751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BFEB1E-9BBC-0FCD-118B-4DAEEA0AC02D}"/>
              </a:ext>
            </a:extLst>
          </p:cNvPr>
          <p:cNvSpPr/>
          <p:nvPr/>
        </p:nvSpPr>
        <p:spPr>
          <a:xfrm>
            <a:off x="3302818" y="443366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0EDB-2CAE-B390-9424-D67187C1102C}"/>
              </a:ext>
            </a:extLst>
          </p:cNvPr>
          <p:cNvSpPr/>
          <p:nvPr/>
        </p:nvSpPr>
        <p:spPr>
          <a:xfrm>
            <a:off x="3327978" y="5184882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1D297C-BF13-A194-2CF8-B7F9A845BAB5}"/>
              </a:ext>
            </a:extLst>
          </p:cNvPr>
          <p:cNvSpPr/>
          <p:nvPr/>
        </p:nvSpPr>
        <p:spPr>
          <a:xfrm>
            <a:off x="3327977" y="586780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DD8348-0BC5-9B30-1145-6261A5FEEF06}"/>
              </a:ext>
            </a:extLst>
          </p:cNvPr>
          <p:cNvSpPr/>
          <p:nvPr/>
        </p:nvSpPr>
        <p:spPr>
          <a:xfrm>
            <a:off x="1231760" y="3588534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F92FF-25FF-C2BB-0F29-C36E7C667287}"/>
              </a:ext>
            </a:extLst>
          </p:cNvPr>
          <p:cNvSpPr/>
          <p:nvPr/>
        </p:nvSpPr>
        <p:spPr>
          <a:xfrm>
            <a:off x="843572" y="4415232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83893-2ADF-5DFF-E306-2AB6F28B13E7}"/>
              </a:ext>
            </a:extLst>
          </p:cNvPr>
          <p:cNvSpPr/>
          <p:nvPr/>
        </p:nvSpPr>
        <p:spPr>
          <a:xfrm>
            <a:off x="1185032" y="5216768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D44B21-E16A-624D-00E8-219FF0A2D119}"/>
              </a:ext>
            </a:extLst>
          </p:cNvPr>
          <p:cNvSpPr/>
          <p:nvPr/>
        </p:nvSpPr>
        <p:spPr>
          <a:xfrm>
            <a:off x="811222" y="5184882"/>
            <a:ext cx="2006394" cy="137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FDBE82-50F4-BCDD-3F4E-BC40C4F94F42}"/>
              </a:ext>
            </a:extLst>
          </p:cNvPr>
          <p:cNvSpPr/>
          <p:nvPr/>
        </p:nvSpPr>
        <p:spPr>
          <a:xfrm>
            <a:off x="843571" y="5899693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60C28-28A1-B50D-6504-A45F75548E91}"/>
              </a:ext>
            </a:extLst>
          </p:cNvPr>
          <p:cNvSpPr/>
          <p:nvPr/>
        </p:nvSpPr>
        <p:spPr>
          <a:xfrm>
            <a:off x="807628" y="3566967"/>
            <a:ext cx="2017177" cy="13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2A0D0E-C4B3-C363-E2F2-BCE43DACA17C}"/>
              </a:ext>
            </a:extLst>
          </p:cNvPr>
          <p:cNvSpPr/>
          <p:nvPr/>
        </p:nvSpPr>
        <p:spPr>
          <a:xfrm>
            <a:off x="753849" y="2195334"/>
            <a:ext cx="280147" cy="10187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A61EFE-66CC-EDE6-9AD0-1418400A1CEC}"/>
              </a:ext>
            </a:extLst>
          </p:cNvPr>
          <p:cNvSpPr/>
          <p:nvPr/>
        </p:nvSpPr>
        <p:spPr>
          <a:xfrm>
            <a:off x="1838783" y="6433195"/>
            <a:ext cx="718195" cy="1324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343DA5-92F2-5AC7-2B3D-0D82470B0087}"/>
              </a:ext>
            </a:extLst>
          </p:cNvPr>
          <p:cNvSpPr/>
          <p:nvPr/>
        </p:nvSpPr>
        <p:spPr>
          <a:xfrm>
            <a:off x="797493" y="1916906"/>
            <a:ext cx="65731" cy="5957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ECB86B-51AB-ABB4-CEB4-787A5EBF2736}"/>
              </a:ext>
            </a:extLst>
          </p:cNvPr>
          <p:cNvSpPr txBox="1"/>
          <p:nvPr/>
        </p:nvSpPr>
        <p:spPr>
          <a:xfrm>
            <a:off x="730255" y="1841418"/>
            <a:ext cx="1562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산돌고딕 M"/>
              </a:rPr>
              <a:t>5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18388-604B-9F26-1D8D-A223B0BB98FE}"/>
              </a:ext>
            </a:extLst>
          </p:cNvPr>
          <p:cNvSpPr/>
          <p:nvPr/>
        </p:nvSpPr>
        <p:spPr>
          <a:xfrm>
            <a:off x="999941" y="1202229"/>
            <a:ext cx="36590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F2215A-43F4-055C-DD10-5AA1E271165A}"/>
              </a:ext>
            </a:extLst>
          </p:cNvPr>
          <p:cNvSpPr/>
          <p:nvPr/>
        </p:nvSpPr>
        <p:spPr>
          <a:xfrm>
            <a:off x="3174473" y="1911510"/>
            <a:ext cx="500633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B52116-B2A9-3E65-1199-62FD10114FCC}"/>
              </a:ext>
            </a:extLst>
          </p:cNvPr>
          <p:cNvSpPr/>
          <p:nvPr/>
        </p:nvSpPr>
        <p:spPr>
          <a:xfrm>
            <a:off x="2742107" y="1883065"/>
            <a:ext cx="187737" cy="91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AF3150-E7CE-7AC1-4B58-5D3BB9A8EA88}"/>
              </a:ext>
            </a:extLst>
          </p:cNvPr>
          <p:cNvSpPr/>
          <p:nvPr/>
        </p:nvSpPr>
        <p:spPr>
          <a:xfrm>
            <a:off x="1268651" y="2634016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67E524-1DE7-D426-AAA1-BFCE9AD8209F}"/>
              </a:ext>
            </a:extLst>
          </p:cNvPr>
          <p:cNvSpPr/>
          <p:nvPr/>
        </p:nvSpPr>
        <p:spPr>
          <a:xfrm>
            <a:off x="1261463" y="3406799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E95392-E82D-B3C4-CFC6-7BD5F8769361}"/>
              </a:ext>
            </a:extLst>
          </p:cNvPr>
          <p:cNvSpPr/>
          <p:nvPr/>
        </p:nvSpPr>
        <p:spPr>
          <a:xfrm>
            <a:off x="1225518" y="4255062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D3BC3B-6A8B-407B-DDCE-77934C921A91}"/>
              </a:ext>
            </a:extLst>
          </p:cNvPr>
          <p:cNvSpPr/>
          <p:nvPr/>
        </p:nvSpPr>
        <p:spPr>
          <a:xfrm>
            <a:off x="1261463" y="5035035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805B87-8A39-4663-641A-4A16E8ADA6AB}"/>
              </a:ext>
            </a:extLst>
          </p:cNvPr>
          <p:cNvSpPr/>
          <p:nvPr/>
        </p:nvSpPr>
        <p:spPr>
          <a:xfrm>
            <a:off x="1232708" y="5746714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90674" y="3752982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1F2594-6615-D69C-A2EA-7C0E595780FB}"/>
              </a:ext>
            </a:extLst>
          </p:cNvPr>
          <p:cNvSpPr/>
          <p:nvPr/>
        </p:nvSpPr>
        <p:spPr>
          <a:xfrm>
            <a:off x="282657" y="2050213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6E337D-2004-3A6F-A34B-EDC846A8CFC7}"/>
              </a:ext>
            </a:extLst>
          </p:cNvPr>
          <p:cNvSpPr/>
          <p:nvPr/>
        </p:nvSpPr>
        <p:spPr>
          <a:xfrm>
            <a:off x="287995" y="1597260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A4A21-5741-5F38-CA94-1D441A62AFAA}"/>
              </a:ext>
            </a:extLst>
          </p:cNvPr>
          <p:cNvSpPr txBox="1"/>
          <p:nvPr/>
        </p:nvSpPr>
        <p:spPr>
          <a:xfrm>
            <a:off x="7915274" y="933450"/>
            <a:ext cx="189547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ea typeface="산돌고딕 M"/>
              </a:rPr>
              <a:t>상품 리뷰 텍스트 삽입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2</a:t>
            </a:r>
            <a:r>
              <a:rPr lang="ko-KR" altLang="en-US" sz="1000" dirty="0">
                <a:ea typeface="산돌고딕 M"/>
              </a:rPr>
              <a:t>. 리뷰 목록</a:t>
            </a:r>
          </a:p>
          <a:p>
            <a:r>
              <a:rPr lang="ko-KR" altLang="en-US" sz="1000" dirty="0">
                <a:ea typeface="산돌고딕 M"/>
              </a:rPr>
              <a:t>정렬 옵션: 최신순</a:t>
            </a:r>
          </a:p>
          <a:p>
            <a:r>
              <a:rPr lang="ko-KR" altLang="en-US" sz="1000" dirty="0">
                <a:ea typeface="산돌고딕 M"/>
              </a:rPr>
              <a:t>필터 옵션: 상품 옵션</a:t>
            </a:r>
          </a:p>
          <a:p>
            <a:r>
              <a:rPr lang="ko-KR" altLang="en-US" sz="1000" dirty="0">
                <a:ea typeface="산돌고딕 M"/>
              </a:rPr>
              <a:t>(</a:t>
            </a:r>
            <a:r>
              <a:rPr lang="ko-KR" altLang="en-US" sz="1000" dirty="0" err="1">
                <a:ea typeface="산돌고딕 M"/>
              </a:rPr>
              <a:t>클릭시</a:t>
            </a:r>
            <a:r>
              <a:rPr lang="ko-KR" altLang="en-US" sz="1000" dirty="0">
                <a:ea typeface="산돌고딕 M"/>
              </a:rPr>
              <a:t> 색상, 사이즈 나열)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3</a:t>
            </a:r>
            <a:r>
              <a:rPr lang="ko-KR" altLang="en-US" sz="1000" dirty="0">
                <a:ea typeface="산돌고딕 M"/>
              </a:rPr>
              <a:t>. 리뷰 나열</a:t>
            </a:r>
          </a:p>
          <a:p>
            <a:r>
              <a:rPr lang="ko-KR" altLang="en-US" sz="1000" dirty="0" err="1">
                <a:ea typeface="산돌고딕 M"/>
              </a:rPr>
              <a:t>별점</a:t>
            </a:r>
            <a:r>
              <a:rPr lang="ko-KR" altLang="en-US" sz="1000" dirty="0">
                <a:ea typeface="산돌고딕 M"/>
              </a:rPr>
              <a:t> 삽입</a:t>
            </a:r>
          </a:p>
          <a:p>
            <a:r>
              <a:rPr lang="ko-KR" altLang="en-US" sz="1000" dirty="0">
                <a:ea typeface="산돌고딕 M"/>
              </a:rPr>
              <a:t>사용자 아이디 (뒷글자 5개 *처리)</a:t>
            </a:r>
          </a:p>
          <a:p>
            <a:r>
              <a:rPr lang="ko-KR" altLang="en-US" sz="1000" dirty="0">
                <a:ea typeface="산돌고딕 M"/>
              </a:rPr>
              <a:t>리뷰 작성 날짜 삽입</a:t>
            </a:r>
          </a:p>
          <a:p>
            <a:r>
              <a:rPr lang="ko-KR" altLang="en-US" sz="1000" dirty="0">
                <a:ea typeface="산돌고딕 M"/>
              </a:rPr>
              <a:t>컬러, 사이즈 삽입</a:t>
            </a:r>
          </a:p>
          <a:p>
            <a:r>
              <a:rPr lang="ko-KR" altLang="en-US" sz="1000" dirty="0">
                <a:ea typeface="산돌고딕 M"/>
              </a:rPr>
              <a:t>리뷰 내용 삽입</a:t>
            </a:r>
          </a:p>
          <a:p>
            <a:r>
              <a:rPr lang="ko-KR" altLang="en-US" sz="1000" dirty="0">
                <a:ea typeface="산돌고딕 M"/>
              </a:rPr>
              <a:t>리뷰 이미지 삽입</a:t>
            </a:r>
          </a:p>
          <a:p>
            <a:endParaRPr lang="ko-KR" altLang="en-US" sz="1000" dirty="0">
              <a:ea typeface="산돌고딕 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092902-8D6F-94BD-FC76-91E388530CF2}"/>
              </a:ext>
            </a:extLst>
          </p:cNvPr>
          <p:cNvSpPr/>
          <p:nvPr/>
        </p:nvSpPr>
        <p:spPr>
          <a:xfrm>
            <a:off x="676126" y="895152"/>
            <a:ext cx="1656984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1A3EB9-3DF7-B43C-4FE6-781C8D15791C}"/>
              </a:ext>
            </a:extLst>
          </p:cNvPr>
          <p:cNvSpPr/>
          <p:nvPr/>
        </p:nvSpPr>
        <p:spPr>
          <a:xfrm>
            <a:off x="799923" y="1866488"/>
            <a:ext cx="142843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23A20-C798-2C06-3028-17337D75BCD6}"/>
              </a:ext>
            </a:extLst>
          </p:cNvPr>
          <p:cNvSpPr/>
          <p:nvPr/>
        </p:nvSpPr>
        <p:spPr>
          <a:xfrm>
            <a:off x="2929844" y="2056862"/>
            <a:ext cx="156284" cy="55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C2A4C9-F4D8-1DD7-31AD-D171521A432A}"/>
              </a:ext>
            </a:extLst>
          </p:cNvPr>
          <p:cNvSpPr/>
          <p:nvPr/>
        </p:nvSpPr>
        <p:spPr>
          <a:xfrm>
            <a:off x="792730" y="1202229"/>
            <a:ext cx="280147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D79D75-95B1-1141-E1FB-39B27C6B58A7}"/>
              </a:ext>
            </a:extLst>
          </p:cNvPr>
          <p:cNvSpPr/>
          <p:nvPr/>
        </p:nvSpPr>
        <p:spPr>
          <a:xfrm>
            <a:off x="676126" y="1047518"/>
            <a:ext cx="3197784" cy="79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C5A3B9-93F8-428A-129C-2FB1DE8CCEF8}"/>
              </a:ext>
            </a:extLst>
          </p:cNvPr>
          <p:cNvSpPr/>
          <p:nvPr/>
        </p:nvSpPr>
        <p:spPr>
          <a:xfrm>
            <a:off x="610246" y="800978"/>
            <a:ext cx="389695" cy="10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C6977-9A5B-2B24-F628-9C6CF2ED4EA0}"/>
              </a:ext>
            </a:extLst>
          </p:cNvPr>
          <p:cNvSpPr txBox="1"/>
          <p:nvPr/>
        </p:nvSpPr>
        <p:spPr>
          <a:xfrm>
            <a:off x="583196" y="1661549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상품 리뷰</a:t>
            </a:r>
          </a:p>
        </p:txBody>
      </p:sp>
    </p:spTree>
    <p:extLst>
      <p:ext uri="{BB962C8B-B14F-4D97-AF65-F5344CB8AC3E}">
        <p14:creationId xmlns:p14="http://schemas.microsoft.com/office/powerpoint/2010/main" val="172045479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/>
              <a:t>개정 이력</a:t>
            </a:r>
            <a:endParaRPr lang="en-US" altLang="ko-KR" sz="200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/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관련파일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2024-10-07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결제 페이지</a:t>
            </a:r>
            <a:endParaRPr lang="ko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1430-9398-4565-FF6F-AE18007CAAE8}"/>
              </a:ext>
            </a:extLst>
          </p:cNvPr>
          <p:cNvSpPr txBox="1"/>
          <p:nvPr/>
        </p:nvSpPr>
        <p:spPr>
          <a:xfrm>
            <a:off x="7915274" y="933450"/>
            <a:ext cx="1895475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ea typeface="산돌고딕 M"/>
              </a:rPr>
              <a:t>1.페이지 제목 삽입 (주문/결제)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2. 배송지 입력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배송지 정보(이름, 연락처, 주소 정보 표시)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안심번호 사용 체크박스 삽입</a:t>
            </a:r>
          </a:p>
          <a:p>
            <a:r>
              <a:rPr lang="ko-KR" altLang="en-US" sz="800" dirty="0">
                <a:ea typeface="산돌고딕 M"/>
              </a:rPr>
              <a:t>변경 버튼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클릭 시 배송지 변경 창</a:t>
            </a:r>
            <a:r>
              <a:rPr lang="en-US" altLang="ko-KR" sz="800" dirty="0">
                <a:ea typeface="산돌고딕 M"/>
              </a:rPr>
              <a:t>, </a:t>
            </a:r>
            <a:r>
              <a:rPr lang="ko-KR" altLang="en-US" sz="800" dirty="0">
                <a:ea typeface="산돌고딕 M"/>
              </a:rPr>
              <a:t>배송지 신규입력 클릭 시 주소 검색 페이지 노출</a:t>
            </a:r>
            <a:endParaRPr lang="en-US" altLang="ko-KR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주소를 넣지 않고 검색 클릭 시</a:t>
            </a:r>
            <a:endParaRPr lang="en-US" altLang="ko-KR" sz="800" dirty="0">
              <a:ea typeface="산돌고딕 M"/>
            </a:endParaRPr>
          </a:p>
          <a:p>
            <a:r>
              <a:rPr lang="en-US" altLang="ko-KR" sz="800" dirty="0">
                <a:ea typeface="산돌고딕 M"/>
              </a:rPr>
              <a:t>“</a:t>
            </a:r>
            <a:r>
              <a:rPr lang="ko-KR" altLang="en-US" sz="800" dirty="0">
                <a:ea typeface="산돌고딕 M"/>
              </a:rPr>
              <a:t>두 글자 이상의 주소명을 입력해주세요</a:t>
            </a:r>
            <a:r>
              <a:rPr lang="en-US" altLang="ko-KR" sz="800" dirty="0">
                <a:ea typeface="산돌고딕 M"/>
              </a:rPr>
              <a:t>” </a:t>
            </a:r>
            <a:r>
              <a:rPr lang="ko-KR" altLang="en-US" sz="800" dirty="0">
                <a:ea typeface="산돌고딕 M"/>
              </a:rPr>
              <a:t>팝업</a:t>
            </a:r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배송 메모 선택 창 클릭 시</a:t>
            </a:r>
          </a:p>
          <a:p>
            <a:r>
              <a:rPr lang="ko-KR" altLang="en-US" sz="800" dirty="0">
                <a:ea typeface="산돌고딕 M"/>
              </a:rPr>
              <a:t>메모 선택 팝업</a:t>
            </a:r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3. 주문상품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상품명 및 이미지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 정보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총 금액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무료 배송인 경우 해당 정보 표시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4. 결제 수단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결제 방식 선택(네이버 페이)</a:t>
            </a:r>
            <a:endParaRPr lang="ko-KR" altLang="en-US" sz="800" dirty="0"/>
          </a:p>
          <a:p>
            <a:r>
              <a:rPr lang="ko-KR" altLang="en-US" sz="800" dirty="0"/>
              <a:t>충전 클릭 시 팝업</a:t>
            </a:r>
            <a:endParaRPr lang="en-US" altLang="ko-KR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5. 이용 약관 삽입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6. </a:t>
            </a:r>
            <a:r>
              <a:rPr lang="ko-KR" sz="800" dirty="0">
                <a:latin typeface="Malgun Gothic"/>
                <a:ea typeface="Malgun Gothic"/>
              </a:rPr>
              <a:t>결제 상세, 결제 버튼</a:t>
            </a:r>
          </a:p>
          <a:p>
            <a:r>
              <a:rPr lang="ko-KR" sz="800" dirty="0">
                <a:latin typeface="Malgun Gothic"/>
                <a:ea typeface="Malgun Gothic"/>
              </a:rPr>
              <a:t>총 금액 삽입, 클릭 시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주문 </a:t>
            </a:r>
            <a:r>
              <a:rPr lang="ko-KR" sz="800" dirty="0">
                <a:latin typeface="Malgun Gothic"/>
                <a:ea typeface="Malgun Gothic"/>
              </a:rPr>
              <a:t>완료 팝업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구매내역 보기 클릭 시</a:t>
            </a:r>
          </a:p>
          <a:p>
            <a:r>
              <a:rPr lang="ko-KR" altLang="en-US" sz="800" dirty="0">
                <a:latin typeface="Malgun Gothic"/>
                <a:ea typeface="Malgun Gothic"/>
              </a:rPr>
              <a:t>주문목록 페이지로 이동</a:t>
            </a:r>
            <a:endParaRPr lang="en-US" altLang="ko-KR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결제 금액 부족할 경우 클릭 시 </a:t>
            </a:r>
            <a:r>
              <a:rPr lang="en-US" altLang="ko-KR" sz="800" dirty="0">
                <a:latin typeface="Malgun Gothic"/>
                <a:ea typeface="Malgun Gothic"/>
              </a:rPr>
              <a:t>alert</a:t>
            </a:r>
            <a:endParaRPr lang="ko-KR" sz="800" dirty="0">
              <a:latin typeface="Malgun Gothic"/>
              <a:ea typeface="Malgun Gothic"/>
            </a:endParaRPr>
          </a:p>
          <a:p>
            <a:endParaRPr lang="ko-KR" altLang="en-US" sz="1000" dirty="0">
              <a:ea typeface="산돌고딕 M"/>
            </a:endParaRPr>
          </a:p>
          <a:p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0AB55-BE8A-4125-E4C9-7654B5C8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2" y="789602"/>
            <a:ext cx="5954791" cy="5742736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2CFD0D9C-3A12-DFBB-E5BF-ACD9E6203999}"/>
              </a:ext>
            </a:extLst>
          </p:cNvPr>
          <p:cNvSpPr/>
          <p:nvPr/>
        </p:nvSpPr>
        <p:spPr>
          <a:xfrm>
            <a:off x="860678" y="125571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C2958D6-A34D-2BC6-2378-508B94C3B879}"/>
              </a:ext>
            </a:extLst>
          </p:cNvPr>
          <p:cNvSpPr/>
          <p:nvPr/>
        </p:nvSpPr>
        <p:spPr>
          <a:xfrm>
            <a:off x="914718" y="2868448"/>
            <a:ext cx="303142" cy="30314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3</a:t>
            </a: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6400F3FC-D83B-3566-C954-0C0329029659}"/>
              </a:ext>
            </a:extLst>
          </p:cNvPr>
          <p:cNvSpPr/>
          <p:nvPr/>
        </p:nvSpPr>
        <p:spPr>
          <a:xfrm>
            <a:off x="887910" y="4477876"/>
            <a:ext cx="291844" cy="29184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4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A24C799-0EF5-8D6F-9BD5-5EB8786A26F9}"/>
              </a:ext>
            </a:extLst>
          </p:cNvPr>
          <p:cNvSpPr/>
          <p:nvPr/>
        </p:nvSpPr>
        <p:spPr>
          <a:xfrm>
            <a:off x="196076" y="6045368"/>
            <a:ext cx="262083" cy="2620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5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571CD50F-257B-6452-6EB1-0D968015E49B}"/>
              </a:ext>
            </a:extLst>
          </p:cNvPr>
          <p:cNvSpPr/>
          <p:nvPr/>
        </p:nvSpPr>
        <p:spPr>
          <a:xfrm>
            <a:off x="4634669" y="1260591"/>
            <a:ext cx="318331" cy="31837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6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26357-1B88-C77F-7561-8EEF6B711607}"/>
              </a:ext>
            </a:extLst>
          </p:cNvPr>
          <p:cNvSpPr/>
          <p:nvPr/>
        </p:nvSpPr>
        <p:spPr>
          <a:xfrm>
            <a:off x="594106" y="1935539"/>
            <a:ext cx="533144" cy="18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A17DC-4F73-5DAB-044A-30FD578FF55D}"/>
              </a:ext>
            </a:extLst>
          </p:cNvPr>
          <p:cNvSpPr txBox="1"/>
          <p:nvPr/>
        </p:nvSpPr>
        <p:spPr>
          <a:xfrm>
            <a:off x="542637" y="1995644"/>
            <a:ext cx="27514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800" dirty="0">
                <a:solidFill>
                  <a:srgbClr val="222225"/>
                </a:solidFill>
                <a:ea typeface="산돌고딕 M"/>
              </a:rPr>
              <a:t>서울 강남구 테헤란로 132</a:t>
            </a:r>
            <a:endParaRPr lang="ko-KR" sz="800" dirty="0">
              <a:ea typeface="산돌고딕 M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FF3D2E-F55B-4DD3-F381-90853C87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84" y="1820643"/>
            <a:ext cx="1785217" cy="11563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5D1FBC-BF5D-484D-3930-6A0F007656FA}"/>
              </a:ext>
            </a:extLst>
          </p:cNvPr>
          <p:cNvCxnSpPr>
            <a:cxnSpLocks/>
          </p:cNvCxnSpPr>
          <p:nvPr/>
        </p:nvCxnSpPr>
        <p:spPr>
          <a:xfrm flipH="1">
            <a:off x="1607027" y="2386441"/>
            <a:ext cx="31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6DE83F-1881-26F6-3582-866BD1A4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92" y="2472320"/>
            <a:ext cx="1415687" cy="200555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67C07-8DDE-781D-AB5F-F160C8E7DFF8}"/>
              </a:ext>
            </a:extLst>
          </p:cNvPr>
          <p:cNvCxnSpPr>
            <a:cxnSpLocks/>
          </p:cNvCxnSpPr>
          <p:nvPr/>
        </p:nvCxnSpPr>
        <p:spPr>
          <a:xfrm>
            <a:off x="3877580" y="1863625"/>
            <a:ext cx="606212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F3A55-2851-C0B8-C78B-44A8837DD72E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957122" y="1395803"/>
            <a:ext cx="781606" cy="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096CC0A-1DC8-9CAF-85C4-61E419666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8" y="918224"/>
            <a:ext cx="955158" cy="955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6382BC-73CC-20F9-F461-CED036BF2E0E}"/>
              </a:ext>
            </a:extLst>
          </p:cNvPr>
          <p:cNvCxnSpPr>
            <a:cxnSpLocks/>
          </p:cNvCxnSpPr>
          <p:nvPr/>
        </p:nvCxnSpPr>
        <p:spPr>
          <a:xfrm>
            <a:off x="3021780" y="5242560"/>
            <a:ext cx="11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1F144B7-1CBE-467E-2E7E-11BE5D725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0686" y="4884420"/>
            <a:ext cx="1424657" cy="754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7DEA8D-8329-E463-3F3D-76EE9C27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117" y="2500081"/>
            <a:ext cx="1522769" cy="19472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54B9A5-930D-D282-9EB9-B72759AB100E}"/>
              </a:ext>
            </a:extLst>
          </p:cNvPr>
          <p:cNvCxnSpPr>
            <a:cxnSpLocks/>
          </p:cNvCxnSpPr>
          <p:nvPr/>
        </p:nvCxnSpPr>
        <p:spPr>
          <a:xfrm>
            <a:off x="5677848" y="2926458"/>
            <a:ext cx="439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90B009B-15D6-96D1-83C2-5D282BADE27F}"/>
              </a:ext>
            </a:extLst>
          </p:cNvPr>
          <p:cNvSpPr/>
          <p:nvPr/>
        </p:nvSpPr>
        <p:spPr>
          <a:xfrm>
            <a:off x="2704718" y="71695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62AF07-05EF-93A6-D253-57CE6B6F952D}"/>
              </a:ext>
            </a:extLst>
          </p:cNvPr>
          <p:cNvSpPr/>
          <p:nvPr/>
        </p:nvSpPr>
        <p:spPr>
          <a:xfrm>
            <a:off x="552162" y="2528656"/>
            <a:ext cx="895638" cy="215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07D93CC-3A90-AFAA-B0E3-27B132491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001" y="5504437"/>
            <a:ext cx="759700" cy="1186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D6E6DD-CFCB-18BB-9277-26D8ABFBB5E2}"/>
              </a:ext>
            </a:extLst>
          </p:cNvPr>
          <p:cNvCxnSpPr>
            <a:cxnSpLocks/>
          </p:cNvCxnSpPr>
          <p:nvPr/>
        </p:nvCxnSpPr>
        <p:spPr>
          <a:xfrm>
            <a:off x="2102006" y="6141044"/>
            <a:ext cx="828836" cy="18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AB455458-5B65-C527-6F1E-A05861595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8322" y="3660970"/>
            <a:ext cx="1587068" cy="2470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BD39C85-589A-5087-2FB6-668DDC21B525}"/>
              </a:ext>
            </a:extLst>
          </p:cNvPr>
          <p:cNvCxnSpPr>
            <a:cxnSpLocks/>
          </p:cNvCxnSpPr>
          <p:nvPr/>
        </p:nvCxnSpPr>
        <p:spPr>
          <a:xfrm flipV="1">
            <a:off x="7219950" y="3020019"/>
            <a:ext cx="297186" cy="73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78E25B7-CEA7-0F54-99DF-B69B962329BC}"/>
              </a:ext>
            </a:extLst>
          </p:cNvPr>
          <p:cNvCxnSpPr>
            <a:cxnSpLocks/>
          </p:cNvCxnSpPr>
          <p:nvPr/>
        </p:nvCxnSpPr>
        <p:spPr>
          <a:xfrm flipH="1" flipV="1">
            <a:off x="5168060" y="4087348"/>
            <a:ext cx="1261315" cy="180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9E08B86A-050F-343B-478B-CD75D0479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59" y="3554948"/>
            <a:ext cx="1261315" cy="466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69" name="TextBox 7168">
            <a:extLst>
              <a:ext uri="{FF2B5EF4-FFF2-40B4-BE49-F238E27FC236}">
                <a16:creationId xmlns:a16="http://schemas.microsoft.com/office/drawing/2014/main" id="{454112F8-946E-F989-6C1E-22BCAABD273E}"/>
              </a:ext>
            </a:extLst>
          </p:cNvPr>
          <p:cNvSpPr txBox="1"/>
          <p:nvPr/>
        </p:nvSpPr>
        <p:spPr>
          <a:xfrm>
            <a:off x="5540854" y="4593310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클릭 시 추가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C1E9D7-7A81-E7C1-C4C6-82B2676ECC01}"/>
              </a:ext>
            </a:extLst>
          </p:cNvPr>
          <p:cNvSpPr/>
          <p:nvPr/>
        </p:nvSpPr>
        <p:spPr>
          <a:xfrm>
            <a:off x="4180686" y="5205663"/>
            <a:ext cx="1424657" cy="16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DF4024-5F66-A211-6D1B-C4944A64D582}"/>
              </a:ext>
            </a:extLst>
          </p:cNvPr>
          <p:cNvSpPr/>
          <p:nvPr/>
        </p:nvSpPr>
        <p:spPr>
          <a:xfrm>
            <a:off x="914718" y="4008078"/>
            <a:ext cx="19528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AC00B-4F81-AC77-BD01-32BBCF6F833E}"/>
              </a:ext>
            </a:extLst>
          </p:cNvPr>
          <p:cNvSpPr txBox="1"/>
          <p:nvPr/>
        </p:nvSpPr>
        <p:spPr>
          <a:xfrm>
            <a:off x="1280841" y="3851004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trike="sngStrike" dirty="0">
                <a:solidFill>
                  <a:schemeClr val="bg1">
                    <a:lumMod val="65000"/>
                  </a:schemeClr>
                </a:solidFill>
              </a:rPr>
              <a:t>86,900</a:t>
            </a:r>
            <a:r>
              <a:rPr lang="ko-KR" altLang="en-US" sz="800" strike="sngStrike" dirty="0">
                <a:solidFill>
                  <a:schemeClr val="bg1">
                    <a:lumMod val="65000"/>
                  </a:schemeClr>
                </a:solidFill>
              </a:rPr>
              <a:t>원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B6CC206-0B98-0425-CC06-4E659B3AA962}"/>
              </a:ext>
            </a:extLst>
          </p:cNvPr>
          <p:cNvSpPr/>
          <p:nvPr/>
        </p:nvSpPr>
        <p:spPr>
          <a:xfrm>
            <a:off x="1867056" y="3901019"/>
            <a:ext cx="691660" cy="127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즉시할인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9889F5-D38B-2308-8275-8EBB0D53CE8F}"/>
              </a:ext>
            </a:extLst>
          </p:cNvPr>
          <p:cNvSpPr/>
          <p:nvPr/>
        </p:nvSpPr>
        <p:spPr>
          <a:xfrm>
            <a:off x="513347" y="3292642"/>
            <a:ext cx="666407" cy="13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CF5FF-7C0E-0DAA-F22A-CC00BCC7CD45}"/>
              </a:ext>
            </a:extLst>
          </p:cNvPr>
          <p:cNvSpPr/>
          <p:nvPr/>
        </p:nvSpPr>
        <p:spPr>
          <a:xfrm>
            <a:off x="6312219" y="4477876"/>
            <a:ext cx="1535590" cy="39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44786B8-266B-0BC0-0342-3922007EA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2219" y="1955432"/>
            <a:ext cx="1399885" cy="4596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FD5231-A82E-33BE-1CFC-DC3506F0E0FA}"/>
              </a:ext>
            </a:extLst>
          </p:cNvPr>
          <p:cNvCxnSpPr>
            <a:cxnSpLocks/>
          </p:cNvCxnSpPr>
          <p:nvPr/>
        </p:nvCxnSpPr>
        <p:spPr>
          <a:xfrm>
            <a:off x="5871207" y="2184927"/>
            <a:ext cx="429288" cy="7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857867"/>
      </p:ext>
    </p:extLst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EEF50004-BE00-0DF3-A9E0-84DCB706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896938"/>
            <a:ext cx="5248275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5ECD48C6-EA09-655C-3AE5-D35AD6342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493B6792-29DC-159A-68EC-F2BD0A2D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2DD54E-9FA4-2BE3-22DE-E6A00B15B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2054225" cy="5540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마이페이지 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사용자 정보수정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주문목록조화 </a:t>
            </a:r>
            <a:r>
              <a:rPr lang="en-US" altLang="ko-KR" sz="1000" b="1" dirty="0"/>
              <a:t>,</a:t>
            </a:r>
          </a:p>
          <a:p>
            <a:pPr>
              <a:defRPr/>
            </a:pPr>
            <a:r>
              <a:rPr lang="ko-KR" altLang="en-US" sz="1000" b="1" dirty="0"/>
              <a:t>나의 </a:t>
            </a:r>
            <a:r>
              <a:rPr lang="en-US" altLang="ko-KR" sz="1000" b="1" dirty="0"/>
              <a:t>Q&amp;A</a:t>
            </a:r>
            <a:r>
              <a:rPr lang="ko-KR" altLang="en-US" sz="1000" b="1" dirty="0"/>
              <a:t>조회 메뉴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7958D9-F134-E3AD-62AA-A00C3B4651AD}"/>
              </a:ext>
            </a:extLst>
          </p:cNvPr>
          <p:cNvSpPr/>
          <p:nvPr/>
        </p:nvSpPr>
        <p:spPr bwMode="auto">
          <a:xfrm>
            <a:off x="4875213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폭발: 14pt 7">
            <a:extLst>
              <a:ext uri="{FF2B5EF4-FFF2-40B4-BE49-F238E27FC236}">
                <a16:creationId xmlns:a16="http://schemas.microsoft.com/office/drawing/2014/main" id="{441443D8-1714-61E7-3CAF-D3856F8BA8A7}"/>
              </a:ext>
            </a:extLst>
          </p:cNvPr>
          <p:cNvSpPr/>
          <p:nvPr/>
        </p:nvSpPr>
        <p:spPr>
          <a:xfrm>
            <a:off x="4327525" y="7604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5AD56C-E0E3-09E2-06D8-5EA1F5BD7B8C}"/>
              </a:ext>
            </a:extLst>
          </p:cNvPr>
          <p:cNvSpPr/>
          <p:nvPr/>
        </p:nvSpPr>
        <p:spPr>
          <a:xfrm>
            <a:off x="4460875" y="960438"/>
            <a:ext cx="431800" cy="15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6E0E1E-45A1-1530-A49B-19107E190B88}"/>
              </a:ext>
            </a:extLst>
          </p:cNvPr>
          <p:cNvSpPr/>
          <p:nvPr/>
        </p:nvSpPr>
        <p:spPr bwMode="auto">
          <a:xfrm>
            <a:off x="1423988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195" name="Text Box 12">
            <a:extLst>
              <a:ext uri="{FF2B5EF4-FFF2-40B4-BE49-F238E27FC236}">
                <a16:creationId xmlns:a16="http://schemas.microsoft.com/office/drawing/2014/main" id="{63A5FE36-1323-638F-3EEE-2139E59C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62487E9F-DAEA-8E23-F53C-12BA20851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Box 17">
            <a:extLst>
              <a:ext uri="{FF2B5EF4-FFF2-40B4-BE49-F238E27FC236}">
                <a16:creationId xmlns:a16="http://schemas.microsoft.com/office/drawing/2014/main" id="{F6DB8605-9F2D-E636-BCB2-B941CA60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843087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사용자 정보수정 </a:t>
            </a:r>
            <a:r>
              <a:rPr lang="ko-KR" altLang="en-US" sz="1000" b="1" dirty="0" err="1"/>
              <a:t>클릭시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 비밀번호 변경으로 이동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2. </a:t>
            </a:r>
            <a:r>
              <a:rPr lang="ko-KR" altLang="en-US" sz="1000" b="1" dirty="0"/>
              <a:t>현재 비밀번호 입력 후 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새로운 비밀번호 입력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3. </a:t>
            </a:r>
            <a:r>
              <a:rPr lang="ko-KR" altLang="en-US" sz="1000" b="1" dirty="0" err="1"/>
              <a:t>입력후</a:t>
            </a:r>
            <a:r>
              <a:rPr lang="ko-KR" altLang="en-US" sz="1000" b="1" dirty="0"/>
              <a:t> 확인 버튼 클릭 시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비밀번호 변경 완료 창 </a:t>
            </a:r>
          </a:p>
        </p:txBody>
      </p:sp>
      <p:pic>
        <p:nvPicPr>
          <p:cNvPr id="8198" name="그림 29">
            <a:extLst>
              <a:ext uri="{FF2B5EF4-FFF2-40B4-BE49-F238E27FC236}">
                <a16:creationId xmlns:a16="http://schemas.microsoft.com/office/drawing/2014/main" id="{C212B850-48D7-65D9-654C-76CBA62D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135063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5B8F-EF1E-6E56-4340-EDB90677E4D5}"/>
              </a:ext>
            </a:extLst>
          </p:cNvPr>
          <p:cNvSpPr/>
          <p:nvPr/>
        </p:nvSpPr>
        <p:spPr>
          <a:xfrm>
            <a:off x="1479550" y="998538"/>
            <a:ext cx="1096963" cy="2936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00" name="그룹 14">
            <a:extLst>
              <a:ext uri="{FF2B5EF4-FFF2-40B4-BE49-F238E27FC236}">
                <a16:creationId xmlns:a16="http://schemas.microsoft.com/office/drawing/2014/main" id="{FE011160-6965-FD21-2523-2A0E0FCA1343}"/>
              </a:ext>
            </a:extLst>
          </p:cNvPr>
          <p:cNvGrpSpPr>
            <a:grpSpLocks/>
          </p:cNvGrpSpPr>
          <p:nvPr/>
        </p:nvGrpSpPr>
        <p:grpSpPr bwMode="auto">
          <a:xfrm>
            <a:off x="4268788" y="1117600"/>
            <a:ext cx="3249612" cy="4029075"/>
            <a:chOff x="3251994" y="953614"/>
            <a:chExt cx="3924640" cy="4602879"/>
          </a:xfrm>
        </p:grpSpPr>
        <p:pic>
          <p:nvPicPr>
            <p:cNvPr id="8208" name="그림 11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1649490B-87E6-6961-1742-3484300D3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4123809"/>
              <a:ext cx="3924640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7CD288A-6B7B-C6DF-579B-F4FEA59C2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953614"/>
              <a:ext cx="3924640" cy="3170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폭발: 14pt 26">
            <a:extLst>
              <a:ext uri="{FF2B5EF4-FFF2-40B4-BE49-F238E27FC236}">
                <a16:creationId xmlns:a16="http://schemas.microsoft.com/office/drawing/2014/main" id="{3594209A-614A-4DC5-74BE-7ACC96C52AD8}"/>
              </a:ext>
            </a:extLst>
          </p:cNvPr>
          <p:cNvSpPr/>
          <p:nvPr/>
        </p:nvSpPr>
        <p:spPr>
          <a:xfrm>
            <a:off x="1279525" y="8366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314CE22-34C6-B65D-CB4D-B6D8AA1C6FCC}"/>
              </a:ext>
            </a:extLst>
          </p:cNvPr>
          <p:cNvCxnSpPr/>
          <p:nvPr/>
        </p:nvCxnSpPr>
        <p:spPr>
          <a:xfrm>
            <a:off x="2576513" y="1135063"/>
            <a:ext cx="1584325" cy="42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그림 22">
            <a:extLst>
              <a:ext uri="{FF2B5EF4-FFF2-40B4-BE49-F238E27FC236}">
                <a16:creationId xmlns:a16="http://schemas.microsoft.com/office/drawing/2014/main" id="{52BB510C-9AB1-80DB-5327-8824154E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820988"/>
            <a:ext cx="30400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1A57DC-61D5-C304-80BC-F2AEE76B3FFA}"/>
              </a:ext>
            </a:extLst>
          </p:cNvPr>
          <p:cNvSpPr/>
          <p:nvPr/>
        </p:nvSpPr>
        <p:spPr>
          <a:xfrm>
            <a:off x="4448175" y="4005263"/>
            <a:ext cx="2881313" cy="5032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폭발: 14pt 31">
            <a:extLst>
              <a:ext uri="{FF2B5EF4-FFF2-40B4-BE49-F238E27FC236}">
                <a16:creationId xmlns:a16="http://schemas.microsoft.com/office/drawing/2014/main" id="{A7199F2B-CC1A-488D-AABE-053B7903E374}"/>
              </a:ext>
            </a:extLst>
          </p:cNvPr>
          <p:cNvSpPr/>
          <p:nvPr/>
        </p:nvSpPr>
        <p:spPr>
          <a:xfrm>
            <a:off x="4251325" y="38354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B6F20F-98CF-41C5-BD93-D6CF8B470EEB}"/>
              </a:ext>
            </a:extLst>
          </p:cNvPr>
          <p:cNvSpPr/>
          <p:nvPr/>
        </p:nvSpPr>
        <p:spPr>
          <a:xfrm>
            <a:off x="992188" y="3429000"/>
            <a:ext cx="1512887" cy="26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C6AFC02-FA5E-D586-D7E3-D4EB3C3B46FE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3152775" y="3573463"/>
            <a:ext cx="1295400" cy="68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2">
            <a:extLst>
              <a:ext uri="{FF2B5EF4-FFF2-40B4-BE49-F238E27FC236}">
                <a16:creationId xmlns:a16="http://schemas.microsoft.com/office/drawing/2014/main" id="{04E0B607-F655-A73D-9839-825ACC808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19" name="Text Box 12">
            <a:extLst>
              <a:ext uri="{FF2B5EF4-FFF2-40B4-BE49-F238E27FC236}">
                <a16:creationId xmlns:a16="http://schemas.microsoft.com/office/drawing/2014/main" id="{4E2FCC33-622B-3A38-C6D4-FC1F356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555625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0" name="TextBox 17">
            <a:extLst>
              <a:ext uri="{FF2B5EF4-FFF2-40B4-BE49-F238E27FC236}">
                <a16:creationId xmlns:a16="http://schemas.microsoft.com/office/drawing/2014/main" id="{38FA7066-8183-7619-72B7-8923597B5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취소 요청클릭시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취소하는 상세 사유 입력</a:t>
            </a:r>
            <a:endParaRPr lang="en-US" altLang="ko-KR" sz="1000" b="1"/>
          </a:p>
          <a:p>
            <a:endParaRPr lang="en-US" altLang="ko-KR" sz="1000" b="1"/>
          </a:p>
          <a:p>
            <a:endParaRPr lang="ko-KR" altLang="en-US" sz="1000" b="1"/>
          </a:p>
        </p:txBody>
      </p:sp>
      <p:pic>
        <p:nvPicPr>
          <p:cNvPr id="9221" name="그림 29">
            <a:extLst>
              <a:ext uri="{FF2B5EF4-FFF2-40B4-BE49-F238E27FC236}">
                <a16:creationId xmlns:a16="http://schemas.microsoft.com/office/drawing/2014/main" id="{951C5163-61C5-5E25-4B63-A70FA005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128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C28FED-BDA5-B184-00DA-A20D19348816}"/>
              </a:ext>
            </a:extLst>
          </p:cNvPr>
          <p:cNvSpPr/>
          <p:nvPr/>
        </p:nvSpPr>
        <p:spPr bwMode="auto">
          <a:xfrm>
            <a:off x="1701800" y="11112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9223" name="그룹 30">
            <a:extLst>
              <a:ext uri="{FF2B5EF4-FFF2-40B4-BE49-F238E27FC236}">
                <a16:creationId xmlns:a16="http://schemas.microsoft.com/office/drawing/2014/main" id="{BEEFD029-778E-C04F-E3C2-E60869FEE4D4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2447925"/>
            <a:ext cx="3816350" cy="3835400"/>
            <a:chOff x="720588" y="2327530"/>
            <a:chExt cx="3816423" cy="3836157"/>
          </a:xfrm>
        </p:grpSpPr>
        <p:pic>
          <p:nvPicPr>
            <p:cNvPr id="9236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680B60FE-14F7-8F03-ECD5-3BC69D48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88" y="2327530"/>
              <a:ext cx="3816423" cy="3836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AA917826-7DB4-D925-7BD5-5013E9B44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01" y="3947983"/>
              <a:ext cx="489727" cy="73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F2BBCC-DA4B-69DA-2DC5-2463C728720C}"/>
                </a:ext>
              </a:extLst>
            </p:cNvPr>
            <p:cNvSpPr/>
            <p:nvPr/>
          </p:nvSpPr>
          <p:spPr bwMode="auto">
            <a:xfrm>
              <a:off x="768214" y="2348172"/>
              <a:ext cx="3768797" cy="4715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9239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C6F3EA4-0EED-074D-1F4B-EF81C8323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816" y="2683430"/>
              <a:ext cx="929177" cy="53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0" name="그림 20">
              <a:extLst>
                <a:ext uri="{FF2B5EF4-FFF2-40B4-BE49-F238E27FC236}">
                  <a16:creationId xmlns:a16="http://schemas.microsoft.com/office/drawing/2014/main" id="{4FE7D31C-835F-F47F-8BAB-9281CC5BA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256" y="4217599"/>
              <a:ext cx="2327182" cy="346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41" name="그룹 15">
              <a:extLst>
                <a:ext uri="{FF2B5EF4-FFF2-40B4-BE49-F238E27FC236}">
                  <a16:creationId xmlns:a16="http://schemas.microsoft.com/office/drawing/2014/main" id="{6F3344B8-98CA-A596-C95E-2257E489A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88" y="4753050"/>
              <a:ext cx="3722748" cy="671372"/>
              <a:chOff x="1478207" y="1988840"/>
              <a:chExt cx="3978849" cy="703746"/>
            </a:xfrm>
          </p:grpSpPr>
          <p:pic>
            <p:nvPicPr>
              <p:cNvPr id="9246" name="그림 22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6C31387D-D2E6-1D39-476E-EB1CE22CB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AD9B314-967B-DA00-843D-3BACDDBF3337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8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0FFF138-AAAE-F2B7-6638-80B31C3A07CB}"/>
                  </a:ext>
                </a:extLst>
              </p:cNvPr>
              <p:cNvSpPr/>
              <p:nvPr/>
            </p:nvSpPr>
            <p:spPr>
              <a:xfrm>
                <a:off x="3081628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2062D7D-F70E-8D24-6799-26737D27669D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8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3AB22E-B0AA-196A-1CDA-88B51B7FB5A4}"/>
                </a:ext>
              </a:extLst>
            </p:cNvPr>
            <p:cNvSpPr/>
            <p:nvPr/>
          </p:nvSpPr>
          <p:spPr>
            <a:xfrm>
              <a:off x="768214" y="5423766"/>
              <a:ext cx="3716408" cy="53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7C6FA51-EA57-AED0-50EB-288C85AC1DED}"/>
                </a:ext>
              </a:extLst>
            </p:cNvPr>
            <p:cNvSpPr/>
            <p:nvPr/>
          </p:nvSpPr>
          <p:spPr>
            <a:xfrm>
              <a:off x="920617" y="5573020"/>
              <a:ext cx="950930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F673ED6-E283-0F19-C6A5-B25B09D2F460}"/>
                </a:ext>
              </a:extLst>
            </p:cNvPr>
            <p:cNvSpPr/>
            <p:nvPr/>
          </p:nvSpPr>
          <p:spPr>
            <a:xfrm>
              <a:off x="2004900" y="5573020"/>
              <a:ext cx="950931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5C3D9F1-85E9-DE02-CB50-22193781F36B}"/>
                </a:ext>
              </a:extLst>
            </p:cNvPr>
            <p:cNvSpPr/>
            <p:nvPr/>
          </p:nvSpPr>
          <p:spPr>
            <a:xfrm>
              <a:off x="3089183" y="5573020"/>
              <a:ext cx="1000144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4B1DC2-84B5-9831-0F0C-95A8F4F7FF3F}"/>
              </a:ext>
            </a:extLst>
          </p:cNvPr>
          <p:cNvSpPr/>
          <p:nvPr/>
        </p:nvSpPr>
        <p:spPr>
          <a:xfrm>
            <a:off x="1701800" y="1412875"/>
            <a:ext cx="1019175" cy="274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58E5A6D2-8265-C162-2625-64EB7B084E6B}"/>
              </a:ext>
            </a:extLst>
          </p:cNvPr>
          <p:cNvSpPr/>
          <p:nvPr/>
        </p:nvSpPr>
        <p:spPr>
          <a:xfrm>
            <a:off x="1557338" y="1292225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226" name="그룹 31">
            <a:extLst>
              <a:ext uri="{FF2B5EF4-FFF2-40B4-BE49-F238E27FC236}">
                <a16:creationId xmlns:a16="http://schemas.microsoft.com/office/drawing/2014/main" id="{B2742B0F-67BF-42D7-125A-FBB02C40EFEA}"/>
              </a:ext>
            </a:extLst>
          </p:cNvPr>
          <p:cNvGrpSpPr>
            <a:grpSpLocks/>
          </p:cNvGrpSpPr>
          <p:nvPr/>
        </p:nvGrpSpPr>
        <p:grpSpPr bwMode="auto">
          <a:xfrm>
            <a:off x="4224338" y="992188"/>
            <a:ext cx="3600450" cy="4319587"/>
            <a:chOff x="4305299" y="1447800"/>
            <a:chExt cx="3600451" cy="4319841"/>
          </a:xfrm>
        </p:grpSpPr>
        <p:grpSp>
          <p:nvGrpSpPr>
            <p:cNvPr id="9231" name="그룹 33">
              <a:extLst>
                <a:ext uri="{FF2B5EF4-FFF2-40B4-BE49-F238E27FC236}">
                  <a16:creationId xmlns:a16="http://schemas.microsoft.com/office/drawing/2014/main" id="{AC73FF1D-B88F-CDF0-92F1-125E3F860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9234" name="그림 20">
                <a:extLst>
                  <a:ext uri="{FF2B5EF4-FFF2-40B4-BE49-F238E27FC236}">
                    <a16:creationId xmlns:a16="http://schemas.microsoft.com/office/drawing/2014/main" id="{7F565571-6BF3-6E05-9C9A-E5E27C634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5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73218149-AFD8-A7B9-ADC4-4466EA351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32" name="그림 34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DF580BFE-499D-2813-BBE5-06E193237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그림 35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80D7B19-F310-6AA1-6000-FED9B675F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239F21-4166-56B1-C321-8BF4B0035769}"/>
              </a:ext>
            </a:extLst>
          </p:cNvPr>
          <p:cNvSpPr/>
          <p:nvPr/>
        </p:nvSpPr>
        <p:spPr>
          <a:xfrm>
            <a:off x="1557338" y="5692775"/>
            <a:ext cx="1009650" cy="317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폭발: 14pt 39">
            <a:extLst>
              <a:ext uri="{FF2B5EF4-FFF2-40B4-BE49-F238E27FC236}">
                <a16:creationId xmlns:a16="http://schemas.microsoft.com/office/drawing/2014/main" id="{796C689D-D1B8-52E5-ECB0-1FF3EC6906F4}"/>
              </a:ext>
            </a:extLst>
          </p:cNvPr>
          <p:cNvSpPr/>
          <p:nvPr/>
        </p:nvSpPr>
        <p:spPr>
          <a:xfrm>
            <a:off x="1438275" y="550703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0E28F0A-E9F6-4F71-AE90-3084679DFFDF}"/>
              </a:ext>
            </a:extLst>
          </p:cNvPr>
          <p:cNvCxnSpPr/>
          <p:nvPr/>
        </p:nvCxnSpPr>
        <p:spPr>
          <a:xfrm flipV="1">
            <a:off x="2566988" y="2940050"/>
            <a:ext cx="1454150" cy="279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844BEC-7B7D-0EFD-7A0A-1B03C765735E}"/>
              </a:ext>
            </a:extLst>
          </p:cNvPr>
          <p:cNvCxnSpPr/>
          <p:nvPr/>
        </p:nvCxnSpPr>
        <p:spPr>
          <a:xfrm>
            <a:off x="2720975" y="1679575"/>
            <a:ext cx="71438" cy="76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9A828-D112-5102-DC7E-7F69F2ABF12F}"/>
              </a:ext>
            </a:extLst>
          </p:cNvPr>
          <p:cNvSpPr/>
          <p:nvPr/>
        </p:nvSpPr>
        <p:spPr>
          <a:xfrm>
            <a:off x="2671763" y="5661247"/>
            <a:ext cx="1046162" cy="380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5D0B2-ADA6-E68E-5DA3-18FED0670637}"/>
              </a:ext>
            </a:extLst>
          </p:cNvPr>
          <p:cNvSpPr/>
          <p:nvPr/>
        </p:nvSpPr>
        <p:spPr bwMode="auto">
          <a:xfrm>
            <a:off x="1241425" y="7429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243" name="Text Box 12">
            <a:extLst>
              <a:ext uri="{FF2B5EF4-FFF2-40B4-BE49-F238E27FC236}">
                <a16:creationId xmlns:a16="http://schemas.microsoft.com/office/drawing/2014/main" id="{111F7FFF-3856-9F5D-6B2C-55A0BC60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0244" name="Text Box 12">
            <a:extLst>
              <a:ext uri="{FF2B5EF4-FFF2-40B4-BE49-F238E27FC236}">
                <a16:creationId xmlns:a16="http://schemas.microsoft.com/office/drawing/2014/main" id="{C4214237-1488-F275-1E05-49E7DB60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0245" name="TextBox 17">
            <a:extLst>
              <a:ext uri="{FF2B5EF4-FFF2-40B4-BE49-F238E27FC236}">
                <a16:creationId xmlns:a16="http://schemas.microsoft.com/office/drawing/2014/main" id="{FBADCB3B-C6BF-6BFE-2F27-343A5F90D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384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ko-KR" altLang="en-US" sz="1000" b="1"/>
              <a:t> 구매확정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</a:t>
            </a:r>
            <a:r>
              <a:rPr lang="ko-KR" altLang="en-US" sz="1000" b="1"/>
              <a:t>구매확정 클릭시 </a:t>
            </a:r>
            <a:endParaRPr lang="en-US" altLang="ko-KR" sz="1000" b="1"/>
          </a:p>
          <a:p>
            <a:r>
              <a:rPr lang="ko-KR" altLang="en-US" sz="1000" b="1"/>
              <a:t>리뷰쓰러가기로 아동</a:t>
            </a:r>
            <a:endParaRPr lang="en-US" altLang="ko-KR" sz="1000" b="1"/>
          </a:p>
        </p:txBody>
      </p:sp>
      <p:pic>
        <p:nvPicPr>
          <p:cNvPr id="10246" name="그림 29">
            <a:extLst>
              <a:ext uri="{FF2B5EF4-FFF2-40B4-BE49-F238E27FC236}">
                <a16:creationId xmlns:a16="http://schemas.microsoft.com/office/drawing/2014/main" id="{C2CD9189-E1F4-5E50-854F-55C1D32C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66C65F-39D4-5AD7-9B5F-B63878E080CB}"/>
              </a:ext>
            </a:extLst>
          </p:cNvPr>
          <p:cNvSpPr/>
          <p:nvPr/>
        </p:nvSpPr>
        <p:spPr>
          <a:xfrm>
            <a:off x="1249363" y="1090613"/>
            <a:ext cx="1230312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48" name="그룹 5">
            <a:extLst>
              <a:ext uri="{FF2B5EF4-FFF2-40B4-BE49-F238E27FC236}">
                <a16:creationId xmlns:a16="http://schemas.microsoft.com/office/drawing/2014/main" id="{DC1C45AB-60F4-B1D7-89F7-5B2013F696BB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1060450"/>
            <a:ext cx="2865437" cy="2254250"/>
            <a:chOff x="4592638" y="1060450"/>
            <a:chExt cx="2865437" cy="2254250"/>
          </a:xfrm>
        </p:grpSpPr>
        <p:grpSp>
          <p:nvGrpSpPr>
            <p:cNvPr id="10268" name="그룹 33">
              <a:extLst>
                <a:ext uri="{FF2B5EF4-FFF2-40B4-BE49-F238E27FC236}">
                  <a16:creationId xmlns:a16="http://schemas.microsoft.com/office/drawing/2014/main" id="{089EB6D7-6155-4E58-F4BB-2E76A42B24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0271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40E44C42-F64F-5561-3F37-5C9C5AC229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9FF811-5A85-649E-4F6C-BD00138FC96E}"/>
                  </a:ext>
                </a:extLst>
              </p:cNvPr>
              <p:cNvSpPr/>
              <p:nvPr/>
            </p:nvSpPr>
            <p:spPr>
              <a:xfrm>
                <a:off x="4692970" y="1060450"/>
                <a:ext cx="2708210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23F6D5-C3D9-BCD0-1088-9434C4A7DE56}"/>
                </a:ext>
              </a:extLst>
            </p:cNvPr>
            <p:cNvSpPr/>
            <p:nvPr/>
          </p:nvSpPr>
          <p:spPr>
            <a:xfrm>
              <a:off x="4692650" y="2708275"/>
              <a:ext cx="2708275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F2DB7E1E-CFEA-7F64-77D8-5149E7C328E1}"/>
                </a:ext>
              </a:extLst>
            </p:cNvPr>
            <p:cNvSpPr/>
            <p:nvPr/>
          </p:nvSpPr>
          <p:spPr>
            <a:xfrm>
              <a:off x="4622800" y="2589213"/>
              <a:ext cx="287338" cy="223837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D2CF1A-A0D2-5C9B-3EC5-C100ECA0E7F0}"/>
              </a:ext>
            </a:extLst>
          </p:cNvPr>
          <p:cNvCxnSpPr>
            <a:cxnSpLocks/>
          </p:cNvCxnSpPr>
          <p:nvPr/>
        </p:nvCxnSpPr>
        <p:spPr>
          <a:xfrm flipV="1">
            <a:off x="1530350" y="3121025"/>
            <a:ext cx="3567113" cy="228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0" name="그룹 1">
            <a:extLst>
              <a:ext uri="{FF2B5EF4-FFF2-40B4-BE49-F238E27FC236}">
                <a16:creationId xmlns:a16="http://schemas.microsoft.com/office/drawing/2014/main" id="{3732EFC5-5D7B-F7B2-6E58-E5A66CD05795}"/>
              </a:ext>
            </a:extLst>
          </p:cNvPr>
          <p:cNvGrpSpPr>
            <a:grpSpLocks/>
          </p:cNvGrpSpPr>
          <p:nvPr/>
        </p:nvGrpSpPr>
        <p:grpSpPr bwMode="auto">
          <a:xfrm>
            <a:off x="498475" y="2279650"/>
            <a:ext cx="3816350" cy="3835400"/>
            <a:chOff x="498475" y="2279650"/>
            <a:chExt cx="3816350" cy="3835400"/>
          </a:xfrm>
        </p:grpSpPr>
        <p:pic>
          <p:nvPicPr>
            <p:cNvPr id="10252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E0DE35B6-EC72-47F9-A568-7D53C87B2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5" y="2279650"/>
              <a:ext cx="3816350" cy="383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3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1929FC78-9C0F-346A-B52A-F89F2112C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81" y="3909794"/>
              <a:ext cx="489718" cy="73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16E7A4-B4A0-1A74-03A2-02F145313138}"/>
                </a:ext>
              </a:extLst>
            </p:cNvPr>
            <p:cNvSpPr/>
            <p:nvPr/>
          </p:nvSpPr>
          <p:spPr bwMode="auto">
            <a:xfrm>
              <a:off x="546100" y="2300288"/>
              <a:ext cx="3768725" cy="4714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255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D51C4632-268A-BB92-AA05-24ED3FA05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678" y="2635480"/>
              <a:ext cx="929159" cy="53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그림 20">
              <a:extLst>
                <a:ext uri="{FF2B5EF4-FFF2-40B4-BE49-F238E27FC236}">
                  <a16:creationId xmlns:a16="http://schemas.microsoft.com/office/drawing/2014/main" id="{9DDB2FB0-6025-0581-44AC-A6B7C1F5C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28" y="4169346"/>
              <a:ext cx="2327137" cy="34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7" name="그룹 40">
              <a:extLst>
                <a:ext uri="{FF2B5EF4-FFF2-40B4-BE49-F238E27FC236}">
                  <a16:creationId xmlns:a16="http://schemas.microsoft.com/office/drawing/2014/main" id="{10408A5C-096A-57DB-158A-2A111527AB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475" y="4704691"/>
              <a:ext cx="3722677" cy="671240"/>
              <a:chOff x="1478207" y="1988840"/>
              <a:chExt cx="3978849" cy="703746"/>
            </a:xfrm>
          </p:grpSpPr>
          <p:pic>
            <p:nvPicPr>
              <p:cNvPr id="10264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703ECEB0-A0ED-6D82-69A6-DE8C79ECA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B243E64-3FBC-6FFD-087A-FB733F35E7BD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2D8B448-CDBE-D5A6-8217-D49358397017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7E48B8-CA49-8DE3-BEEC-A9D333A77353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62E63A-8044-0FA3-BD73-5F4D2F065E77}"/>
                </a:ext>
              </a:extLst>
            </p:cNvPr>
            <p:cNvSpPr/>
            <p:nvPr/>
          </p:nvSpPr>
          <p:spPr bwMode="auto">
            <a:xfrm>
              <a:off x="546100" y="5375275"/>
              <a:ext cx="3716338" cy="538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3793F4F-FD0F-9855-859E-DD348D0831E1}"/>
                </a:ext>
              </a:extLst>
            </p:cNvPr>
            <p:cNvSpPr/>
            <p:nvPr/>
          </p:nvSpPr>
          <p:spPr bwMode="auto">
            <a:xfrm>
              <a:off x="698500" y="5524500"/>
              <a:ext cx="950913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9AB047B-5680-964B-A973-57C4390DC82C}"/>
                </a:ext>
              </a:extLst>
            </p:cNvPr>
            <p:cNvSpPr/>
            <p:nvPr/>
          </p:nvSpPr>
          <p:spPr bwMode="auto">
            <a:xfrm>
              <a:off x="1782763" y="5524500"/>
              <a:ext cx="950912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2F3E9BA-2CDB-447D-E727-ADCAF6148E27}"/>
                </a:ext>
              </a:extLst>
            </p:cNvPr>
            <p:cNvSpPr/>
            <p:nvPr/>
          </p:nvSpPr>
          <p:spPr bwMode="auto">
            <a:xfrm>
              <a:off x="2867025" y="5524500"/>
              <a:ext cx="1000125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299E11-0512-8B93-A0E8-15D7D9D587BC}"/>
                </a:ext>
              </a:extLst>
            </p:cNvPr>
            <p:cNvSpPr/>
            <p:nvPr/>
          </p:nvSpPr>
          <p:spPr>
            <a:xfrm>
              <a:off x="708025" y="5503863"/>
              <a:ext cx="941388" cy="371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폭발: 14pt 28">
              <a:extLst>
                <a:ext uri="{FF2B5EF4-FFF2-40B4-BE49-F238E27FC236}">
                  <a16:creationId xmlns:a16="http://schemas.microsoft.com/office/drawing/2014/main" id="{EFB71D45-E521-5914-7FDE-75AE48A2AE35}"/>
                </a:ext>
              </a:extLst>
            </p:cNvPr>
            <p:cNvSpPr/>
            <p:nvPr/>
          </p:nvSpPr>
          <p:spPr>
            <a:xfrm>
              <a:off x="630238" y="5383213"/>
              <a:ext cx="287337" cy="223837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C88F5817-B983-9CD9-E3D2-AD6155AC5C33}"/>
              </a:ext>
            </a:extLst>
          </p:cNvPr>
          <p:cNvSpPr/>
          <p:nvPr/>
        </p:nvSpPr>
        <p:spPr>
          <a:xfrm>
            <a:off x="1096963" y="958850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4C0DF-4405-FFD9-88B4-6FB9229A159D}"/>
              </a:ext>
            </a:extLst>
          </p:cNvPr>
          <p:cNvSpPr/>
          <p:nvPr/>
        </p:nvSpPr>
        <p:spPr>
          <a:xfrm>
            <a:off x="2865145" y="5499211"/>
            <a:ext cx="1046162" cy="380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10">
            <a:extLst>
              <a:ext uri="{FF2B5EF4-FFF2-40B4-BE49-F238E27FC236}">
                <a16:creationId xmlns:a16="http://schemas.microsoft.com/office/drawing/2014/main" id="{FD32F7DA-251E-C511-3609-AA1AC03AC7F1}"/>
              </a:ext>
            </a:extLst>
          </p:cNvPr>
          <p:cNvGrpSpPr>
            <a:grpSpLocks/>
          </p:cNvGrpSpPr>
          <p:nvPr/>
        </p:nvGrpSpPr>
        <p:grpSpPr bwMode="auto">
          <a:xfrm>
            <a:off x="3944938" y="765175"/>
            <a:ext cx="3519487" cy="5575300"/>
            <a:chOff x="3944888" y="764704"/>
            <a:chExt cx="3519933" cy="5575697"/>
          </a:xfrm>
        </p:grpSpPr>
        <p:pic>
          <p:nvPicPr>
            <p:cNvPr id="11277" name="그림 2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2078A989-995E-B8AD-1E79-41634D676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764704"/>
              <a:ext cx="3519933" cy="557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63A702-799C-C194-B3F7-7854514F7A25}"/>
                </a:ext>
              </a:extLst>
            </p:cNvPr>
            <p:cNvSpPr/>
            <p:nvPr/>
          </p:nvSpPr>
          <p:spPr>
            <a:xfrm>
              <a:off x="3944888" y="1060000"/>
              <a:ext cx="3519933" cy="712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1279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A18AED54-A427-015F-5E66-98EDA2BA1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53" y="1062852"/>
              <a:ext cx="489718" cy="73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0" name="그림 20">
              <a:extLst>
                <a:ext uri="{FF2B5EF4-FFF2-40B4-BE49-F238E27FC236}">
                  <a16:creationId xmlns:a16="http://schemas.microsoft.com/office/drawing/2014/main" id="{B4186965-18AB-4C32-D376-EAC0E63E6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22404"/>
              <a:ext cx="2327137" cy="34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08D04B-2E5F-7D1B-24A9-315592CF9D71}"/>
                </a:ext>
              </a:extLst>
            </p:cNvPr>
            <p:cNvSpPr/>
            <p:nvPr/>
          </p:nvSpPr>
          <p:spPr>
            <a:xfrm>
              <a:off x="4016334" y="5013156"/>
              <a:ext cx="3313533" cy="830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267" name="그룹 3">
            <a:extLst>
              <a:ext uri="{FF2B5EF4-FFF2-40B4-BE49-F238E27FC236}">
                <a16:creationId xmlns:a16="http://schemas.microsoft.com/office/drawing/2014/main" id="{2E35D2B8-777B-5FCC-9716-60DFCA31EEF6}"/>
              </a:ext>
            </a:extLst>
          </p:cNvPr>
          <p:cNvGrpSpPr>
            <a:grpSpLocks/>
          </p:cNvGrpSpPr>
          <p:nvPr/>
        </p:nvGrpSpPr>
        <p:grpSpPr bwMode="auto">
          <a:xfrm>
            <a:off x="488950" y="3046413"/>
            <a:ext cx="2865438" cy="2254250"/>
            <a:chOff x="4592638" y="1060450"/>
            <a:chExt cx="2865437" cy="2254250"/>
          </a:xfrm>
        </p:grpSpPr>
        <p:grpSp>
          <p:nvGrpSpPr>
            <p:cNvPr id="11272" name="그룹 33">
              <a:extLst>
                <a:ext uri="{FF2B5EF4-FFF2-40B4-BE49-F238E27FC236}">
                  <a16:creationId xmlns:a16="http://schemas.microsoft.com/office/drawing/2014/main" id="{CC4D02C8-5443-1F11-540E-B2333E854C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1275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86C778B0-8E83-A122-44CD-4782CD9190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A350E74-EA12-782D-844F-59799CA226D7}"/>
                  </a:ext>
                </a:extLst>
              </p:cNvPr>
              <p:cNvSpPr/>
              <p:nvPr/>
            </p:nvSpPr>
            <p:spPr>
              <a:xfrm>
                <a:off x="4692971" y="1060450"/>
                <a:ext cx="2708209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10C70E-5E06-8156-DFA0-236D5C22AF4C}"/>
                </a:ext>
              </a:extLst>
            </p:cNvPr>
            <p:cNvSpPr/>
            <p:nvPr/>
          </p:nvSpPr>
          <p:spPr>
            <a:xfrm>
              <a:off x="4692651" y="2708275"/>
              <a:ext cx="2708274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폭발: 14pt 6">
              <a:extLst>
                <a:ext uri="{FF2B5EF4-FFF2-40B4-BE49-F238E27FC236}">
                  <a16:creationId xmlns:a16="http://schemas.microsoft.com/office/drawing/2014/main" id="{772B25EF-22AC-7700-7EDE-860C3AED5953}"/>
                </a:ext>
              </a:extLst>
            </p:cNvPr>
            <p:cNvSpPr/>
            <p:nvPr/>
          </p:nvSpPr>
          <p:spPr>
            <a:xfrm>
              <a:off x="4622801" y="2589212"/>
              <a:ext cx="287337" cy="223838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268" name="Text Box 12">
            <a:extLst>
              <a:ext uri="{FF2B5EF4-FFF2-40B4-BE49-F238E27FC236}">
                <a16:creationId xmlns:a16="http://schemas.microsoft.com/office/drawing/2014/main" id="{F75B2E2A-78A6-6C30-4AEA-26A57DF51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1269" name="Text Box 12">
            <a:extLst>
              <a:ext uri="{FF2B5EF4-FFF2-40B4-BE49-F238E27FC236}">
                <a16:creationId xmlns:a16="http://schemas.microsoft.com/office/drawing/2014/main" id="{418A310A-72A3-3EBD-F427-BC914CB4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1270" name="TextBox 17">
            <a:extLst>
              <a:ext uri="{FF2B5EF4-FFF2-40B4-BE49-F238E27FC236}">
                <a16:creationId xmlns:a16="http://schemas.microsoft.com/office/drawing/2014/main" id="{E5CED5AE-6CFC-F026-0234-E03FC6210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531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리뷰 쓰러가기 클릭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리뷰 목록 제공</a:t>
            </a:r>
            <a:endParaRPr lang="en-US" altLang="ko-KR" sz="1000" b="1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2ABFF15-5FCF-C13B-85AA-DE4A5AA733CA}"/>
              </a:ext>
            </a:extLst>
          </p:cNvPr>
          <p:cNvCxnSpPr>
            <a:cxnSpLocks/>
          </p:cNvCxnSpPr>
          <p:nvPr/>
        </p:nvCxnSpPr>
        <p:spPr>
          <a:xfrm flipV="1">
            <a:off x="2592388" y="3128963"/>
            <a:ext cx="1352550" cy="153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53118-7760-4FD5-CD82-068BBECFC84B}"/>
              </a:ext>
            </a:extLst>
          </p:cNvPr>
          <p:cNvSpPr/>
          <p:nvPr/>
        </p:nvSpPr>
        <p:spPr bwMode="auto">
          <a:xfrm>
            <a:off x="1241425" y="8747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291" name="Text Box 12">
            <a:extLst>
              <a:ext uri="{FF2B5EF4-FFF2-40B4-BE49-F238E27FC236}">
                <a16:creationId xmlns:a16="http://schemas.microsoft.com/office/drawing/2014/main" id="{151CC8E9-CBC9-5F7C-2033-B952C546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BEF2A687-6C37-C735-1715-1AAC106D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3" name="TextBox 17">
            <a:extLst>
              <a:ext uri="{FF2B5EF4-FFF2-40B4-BE49-F238E27FC236}">
                <a16:creationId xmlns:a16="http://schemas.microsoft.com/office/drawing/2014/main" id="{061EB7DE-16DC-D9CA-C8DE-928F38A29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교한 요청 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교환하는 상세 사유 입력 </a:t>
            </a:r>
            <a:endParaRPr lang="en-US" altLang="ko-KR" sz="1000" b="1"/>
          </a:p>
        </p:txBody>
      </p:sp>
      <p:pic>
        <p:nvPicPr>
          <p:cNvPr id="12294" name="그림 29">
            <a:extLst>
              <a:ext uri="{FF2B5EF4-FFF2-40B4-BE49-F238E27FC236}">
                <a16:creationId xmlns:a16="http://schemas.microsoft.com/office/drawing/2014/main" id="{94E47D87-50DE-ED5A-42AB-DB702291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0B357D-8C82-74BC-FACD-12118A5800D4}"/>
              </a:ext>
            </a:extLst>
          </p:cNvPr>
          <p:cNvSpPr/>
          <p:nvPr/>
        </p:nvSpPr>
        <p:spPr>
          <a:xfrm>
            <a:off x="1279525" y="1230313"/>
            <a:ext cx="1230313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96" name="그룹 19">
            <a:extLst>
              <a:ext uri="{FF2B5EF4-FFF2-40B4-BE49-F238E27FC236}">
                <a16:creationId xmlns:a16="http://schemas.microsoft.com/office/drawing/2014/main" id="{845D4B14-7855-174D-AB57-685718C07BB3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1447800"/>
            <a:ext cx="3600450" cy="4319588"/>
            <a:chOff x="4305299" y="1447800"/>
            <a:chExt cx="3600451" cy="4319841"/>
          </a:xfrm>
        </p:grpSpPr>
        <p:grpSp>
          <p:nvGrpSpPr>
            <p:cNvPr id="12315" name="그룹 7">
              <a:extLst>
                <a:ext uri="{FF2B5EF4-FFF2-40B4-BE49-F238E27FC236}">
                  <a16:creationId xmlns:a16="http://schemas.microsoft.com/office/drawing/2014/main" id="{2C23EAB7-9F36-3636-BF69-75BF853CCD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12318" name="그림 20">
                <a:extLst>
                  <a:ext uri="{FF2B5EF4-FFF2-40B4-BE49-F238E27FC236}">
                    <a16:creationId xmlns:a16="http://schemas.microsoft.com/office/drawing/2014/main" id="{E5FDF48D-B5F5-A83E-9157-58B81D83E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19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61EE170C-C84F-CD19-8718-FA79EF9B6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316" name="그림 10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76BF5A32-B517-8562-4768-1B81C4CF0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그림 18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D950FA0C-73C0-0F67-2134-D5B9A3F9B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97" name="그룹 40">
            <a:extLst>
              <a:ext uri="{FF2B5EF4-FFF2-40B4-BE49-F238E27FC236}">
                <a16:creationId xmlns:a16="http://schemas.microsoft.com/office/drawing/2014/main" id="{57D2DBAD-D295-54D9-0053-5831DFA2D1C5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147888"/>
            <a:ext cx="3816350" cy="3835400"/>
            <a:chOff x="720588" y="2327530"/>
            <a:chExt cx="3816423" cy="3836157"/>
          </a:xfrm>
        </p:grpSpPr>
        <p:pic>
          <p:nvPicPr>
            <p:cNvPr id="12301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9095C41C-F502-065C-489B-B413F5C56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88" y="2327530"/>
              <a:ext cx="3816423" cy="3836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B17BE6AE-73E1-889F-566E-F17467477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01" y="3947983"/>
              <a:ext cx="489727" cy="73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889D7E9-BEC9-5325-435B-5BFF189ED00C}"/>
                </a:ext>
              </a:extLst>
            </p:cNvPr>
            <p:cNvSpPr/>
            <p:nvPr/>
          </p:nvSpPr>
          <p:spPr bwMode="auto">
            <a:xfrm>
              <a:off x="768214" y="2348171"/>
              <a:ext cx="3768797" cy="4715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2304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E4E8446-4B3A-0948-E1A2-3341E639C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816" y="2683430"/>
              <a:ext cx="929177" cy="53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5" name="그림 20">
              <a:extLst>
                <a:ext uri="{FF2B5EF4-FFF2-40B4-BE49-F238E27FC236}">
                  <a16:creationId xmlns:a16="http://schemas.microsoft.com/office/drawing/2014/main" id="{B93D85E3-5EC1-A5AB-7CCD-8FA9DB0EC0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256" y="4217599"/>
              <a:ext cx="2327182" cy="346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06" name="그룹 46">
              <a:extLst>
                <a:ext uri="{FF2B5EF4-FFF2-40B4-BE49-F238E27FC236}">
                  <a16:creationId xmlns:a16="http://schemas.microsoft.com/office/drawing/2014/main" id="{B71BCF9A-FCF4-C69A-AEF9-88F94CF63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88" y="4753050"/>
              <a:ext cx="3722748" cy="671372"/>
              <a:chOff x="1478207" y="1988840"/>
              <a:chExt cx="3978849" cy="703746"/>
            </a:xfrm>
          </p:grpSpPr>
          <p:pic>
            <p:nvPicPr>
              <p:cNvPr id="12311" name="그림 51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6A10DD8B-F424-106E-04A2-EBD045198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6864A6D-A1C2-B99C-2CCF-9F2F6E32DA44}"/>
                  </a:ext>
                </a:extLst>
              </p:cNvPr>
              <p:cNvSpPr/>
              <p:nvPr/>
            </p:nvSpPr>
            <p:spPr>
              <a:xfrm>
                <a:off x="1478207" y="2061099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9F0474C-B46F-E701-C96A-FF081C69F26E}"/>
                  </a:ext>
                </a:extLst>
              </p:cNvPr>
              <p:cNvSpPr/>
              <p:nvPr/>
            </p:nvSpPr>
            <p:spPr>
              <a:xfrm>
                <a:off x="3081629" y="2001181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9335C47-7D30-CE7F-DF84-544B1C59FD32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64B223-7715-A0D2-9BA2-1EEA442461D4}"/>
                </a:ext>
              </a:extLst>
            </p:cNvPr>
            <p:cNvSpPr/>
            <p:nvPr/>
          </p:nvSpPr>
          <p:spPr>
            <a:xfrm>
              <a:off x="768214" y="5423766"/>
              <a:ext cx="3716409" cy="53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4BD4135-2EDC-8CFE-3C43-03CFF713E79C}"/>
                </a:ext>
              </a:extLst>
            </p:cNvPr>
            <p:cNvSpPr/>
            <p:nvPr/>
          </p:nvSpPr>
          <p:spPr>
            <a:xfrm>
              <a:off x="920617" y="5573020"/>
              <a:ext cx="950931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C2B9E48-D7EB-7659-7027-6E5F5761F18C}"/>
                </a:ext>
              </a:extLst>
            </p:cNvPr>
            <p:cNvSpPr/>
            <p:nvPr/>
          </p:nvSpPr>
          <p:spPr>
            <a:xfrm>
              <a:off x="2004901" y="5573020"/>
              <a:ext cx="950930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A1D10BA-0BE9-3C28-E0A9-0EF7D8844CF5}"/>
                </a:ext>
              </a:extLst>
            </p:cNvPr>
            <p:cNvSpPr/>
            <p:nvPr/>
          </p:nvSpPr>
          <p:spPr>
            <a:xfrm>
              <a:off x="3089183" y="5573020"/>
              <a:ext cx="1000144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61F96C-3D03-026E-8A2C-63F8656548D7}"/>
              </a:ext>
            </a:extLst>
          </p:cNvPr>
          <p:cNvSpPr/>
          <p:nvPr/>
        </p:nvSpPr>
        <p:spPr>
          <a:xfrm>
            <a:off x="2682875" y="5392738"/>
            <a:ext cx="974725" cy="3540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폭발: 14pt 56">
            <a:extLst>
              <a:ext uri="{FF2B5EF4-FFF2-40B4-BE49-F238E27FC236}">
                <a16:creationId xmlns:a16="http://schemas.microsoft.com/office/drawing/2014/main" id="{95D87277-BFDB-4F75-CDD1-019EC7AFCD31}"/>
              </a:ext>
            </a:extLst>
          </p:cNvPr>
          <p:cNvSpPr/>
          <p:nvPr/>
        </p:nvSpPr>
        <p:spPr>
          <a:xfrm>
            <a:off x="2554288" y="5208588"/>
            <a:ext cx="287337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7EFC547-0049-C302-DA03-BB421511C082}"/>
              </a:ext>
            </a:extLst>
          </p:cNvPr>
          <p:cNvCxnSpPr/>
          <p:nvPr/>
        </p:nvCxnSpPr>
        <p:spPr>
          <a:xfrm flipV="1">
            <a:off x="3584575" y="3429000"/>
            <a:ext cx="720725" cy="200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D15230-1672-1EAE-1CCC-E66CE539D994}"/>
              </a:ext>
            </a:extLst>
          </p:cNvPr>
          <p:cNvSpPr/>
          <p:nvPr/>
        </p:nvSpPr>
        <p:spPr bwMode="auto">
          <a:xfrm>
            <a:off x="173672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315" name="Text Box 12">
            <a:extLst>
              <a:ext uri="{FF2B5EF4-FFF2-40B4-BE49-F238E27FC236}">
                <a16:creationId xmlns:a16="http://schemas.microsoft.com/office/drawing/2014/main" id="{182A3E39-67C5-1946-0F34-5CCA5D155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3316" name="Text Box 12">
            <a:extLst>
              <a:ext uri="{FF2B5EF4-FFF2-40B4-BE49-F238E27FC236}">
                <a16:creationId xmlns:a16="http://schemas.microsoft.com/office/drawing/2014/main" id="{E11E6111-7669-DEC2-3618-9BF0599A0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3317" name="TextBox 17">
            <a:extLst>
              <a:ext uri="{FF2B5EF4-FFF2-40B4-BE49-F238E27FC236}">
                <a16:creationId xmlns:a16="http://schemas.microsoft.com/office/drawing/2014/main" id="{1717C18F-FE26-D4DE-F66C-CBA2CA0F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859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목록에서 문의하기</a:t>
            </a:r>
            <a:endParaRPr lang="en-US" altLang="ko-KR" sz="1000" b="1"/>
          </a:p>
          <a:p>
            <a:r>
              <a:rPr lang="ko-KR" altLang="en-US" sz="1000" b="1"/>
              <a:t>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/>
              <a:t>3. Q&amp;A</a:t>
            </a:r>
            <a:r>
              <a:rPr lang="ko-KR" altLang="en-US" sz="1000" b="1"/>
              <a:t> 작성 가능</a:t>
            </a:r>
          </a:p>
        </p:txBody>
      </p:sp>
      <p:pic>
        <p:nvPicPr>
          <p:cNvPr id="13318" name="그림 29">
            <a:extLst>
              <a:ext uri="{FF2B5EF4-FFF2-40B4-BE49-F238E27FC236}">
                <a16:creationId xmlns:a16="http://schemas.microsoft.com/office/drawing/2014/main" id="{663EC63C-29F2-0CCC-F92A-922CA962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C0CC60-A27E-FEDF-20AB-B673A5D44CDC}"/>
              </a:ext>
            </a:extLst>
          </p:cNvPr>
          <p:cNvSpPr/>
          <p:nvPr/>
        </p:nvSpPr>
        <p:spPr>
          <a:xfrm>
            <a:off x="178911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폭발: 14pt 1">
            <a:extLst>
              <a:ext uri="{FF2B5EF4-FFF2-40B4-BE49-F238E27FC236}">
                <a16:creationId xmlns:a16="http://schemas.microsoft.com/office/drawing/2014/main" id="{C778249C-91B3-9716-F6FB-715495BDD696}"/>
              </a:ext>
            </a:extLst>
          </p:cNvPr>
          <p:cNvSpPr/>
          <p:nvPr/>
        </p:nvSpPr>
        <p:spPr>
          <a:xfrm>
            <a:off x="164465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폭발: 14pt 2">
            <a:extLst>
              <a:ext uri="{FF2B5EF4-FFF2-40B4-BE49-F238E27FC236}">
                <a16:creationId xmlns:a16="http://schemas.microsoft.com/office/drawing/2014/main" id="{1241CEC1-9DBF-E556-85C2-07C9FD13D3BE}"/>
              </a:ext>
            </a:extLst>
          </p:cNvPr>
          <p:cNvSpPr/>
          <p:nvPr/>
        </p:nvSpPr>
        <p:spPr>
          <a:xfrm>
            <a:off x="3200400" y="42545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FE426E-17B9-A2AC-DE8D-1F692FA3ABF9}"/>
              </a:ext>
            </a:extLst>
          </p:cNvPr>
          <p:cNvCxnSpPr/>
          <p:nvPr/>
        </p:nvCxnSpPr>
        <p:spPr>
          <a:xfrm>
            <a:off x="2730500" y="1831975"/>
            <a:ext cx="757238" cy="242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3" name="그룹 5">
            <a:extLst>
              <a:ext uri="{FF2B5EF4-FFF2-40B4-BE49-F238E27FC236}">
                <a16:creationId xmlns:a16="http://schemas.microsoft.com/office/drawing/2014/main" id="{47D9ED94-A0AB-B6FC-7459-A2CE40FBA850}"/>
              </a:ext>
            </a:extLst>
          </p:cNvPr>
          <p:cNvGrpSpPr>
            <a:grpSpLocks/>
          </p:cNvGrpSpPr>
          <p:nvPr/>
        </p:nvGrpSpPr>
        <p:grpSpPr bwMode="auto">
          <a:xfrm>
            <a:off x="230188" y="3567113"/>
            <a:ext cx="4781550" cy="2386012"/>
            <a:chOff x="230188" y="3567113"/>
            <a:chExt cx="4781550" cy="2386012"/>
          </a:xfrm>
        </p:grpSpPr>
        <p:grpSp>
          <p:nvGrpSpPr>
            <p:cNvPr id="13333" name="그룹 6">
              <a:extLst>
                <a:ext uri="{FF2B5EF4-FFF2-40B4-BE49-F238E27FC236}">
                  <a16:creationId xmlns:a16="http://schemas.microsoft.com/office/drawing/2014/main" id="{882619F4-2C90-669D-6C8F-D5A3E9827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188" y="3567113"/>
              <a:ext cx="4781550" cy="2386012"/>
              <a:chOff x="230188" y="3567606"/>
              <a:chExt cx="4781550" cy="2385519"/>
            </a:xfrm>
          </p:grpSpPr>
          <p:pic>
            <p:nvPicPr>
              <p:cNvPr id="13335" name="그림 10" descr="텍스트, 폰트, 번호, 라인이(가) 표시된 사진&#10;&#10;자동 생성된 설명">
                <a:extLst>
                  <a:ext uri="{FF2B5EF4-FFF2-40B4-BE49-F238E27FC236}">
                    <a16:creationId xmlns:a16="http://schemas.microsoft.com/office/drawing/2014/main" id="{F56A47A8-9400-8B2F-FB9D-5A5136AED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88" y="4168775"/>
                <a:ext cx="4781550" cy="178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ABBC5A-0655-8CE3-2ECA-3F50F202B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2550" y="3888215"/>
                <a:ext cx="463550" cy="4618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3D6A7F-7060-F4DD-86F3-379847EAB64F}"/>
                  </a:ext>
                </a:extLst>
              </p:cNvPr>
              <p:cNvSpPr/>
              <p:nvPr/>
            </p:nvSpPr>
            <p:spPr>
              <a:xfrm>
                <a:off x="3297238" y="4384999"/>
                <a:ext cx="595312" cy="268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D5633B1-6B03-48D7-443E-CFECD2B2D4DB}"/>
                  </a:ext>
                </a:extLst>
              </p:cNvPr>
              <p:cNvSpPr/>
              <p:nvPr/>
            </p:nvSpPr>
            <p:spPr>
              <a:xfrm>
                <a:off x="3892550" y="4508798"/>
                <a:ext cx="1119188" cy="14443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339" name="그림 5" descr="로고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EAE14B5A-4271-0616-1B52-6ABA6761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404" y="3567606"/>
                <a:ext cx="976715" cy="564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29A688-E60C-0A6A-2AD2-B73A58B57F9C}"/>
                </a:ext>
              </a:extLst>
            </p:cNvPr>
            <p:cNvSpPr/>
            <p:nvPr/>
          </p:nvSpPr>
          <p:spPr>
            <a:xfrm>
              <a:off x="230188" y="4130675"/>
              <a:ext cx="811212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" name="폭발: 14pt 7">
            <a:extLst>
              <a:ext uri="{FF2B5EF4-FFF2-40B4-BE49-F238E27FC236}">
                <a16:creationId xmlns:a16="http://schemas.microsoft.com/office/drawing/2014/main" id="{8AE191AA-ED6A-E3D5-7FFF-98AB6E6BB759}"/>
              </a:ext>
            </a:extLst>
          </p:cNvPr>
          <p:cNvSpPr/>
          <p:nvPr/>
        </p:nvSpPr>
        <p:spPr>
          <a:xfrm>
            <a:off x="3105150" y="423068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325" name="그룹 15">
            <a:extLst>
              <a:ext uri="{FF2B5EF4-FFF2-40B4-BE49-F238E27FC236}">
                <a16:creationId xmlns:a16="http://schemas.microsoft.com/office/drawing/2014/main" id="{9AF98623-755F-657D-1740-ED97902C2325}"/>
              </a:ext>
            </a:extLst>
          </p:cNvPr>
          <p:cNvGrpSpPr>
            <a:grpSpLocks/>
          </p:cNvGrpSpPr>
          <p:nvPr/>
        </p:nvGrpSpPr>
        <p:grpSpPr bwMode="auto">
          <a:xfrm>
            <a:off x="4398963" y="1016000"/>
            <a:ext cx="3127375" cy="3284538"/>
            <a:chOff x="4398963" y="1016000"/>
            <a:chExt cx="3127375" cy="3284538"/>
          </a:xfrm>
        </p:grpSpPr>
        <p:grpSp>
          <p:nvGrpSpPr>
            <p:cNvPr id="13326" name="그룹 12">
              <a:extLst>
                <a:ext uri="{FF2B5EF4-FFF2-40B4-BE49-F238E27FC236}">
                  <a16:creationId xmlns:a16="http://schemas.microsoft.com/office/drawing/2014/main" id="{98CF3E96-A64A-101E-0656-3AED97F9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8963" y="1016000"/>
              <a:ext cx="3127375" cy="3284538"/>
              <a:chOff x="4398963" y="1016000"/>
              <a:chExt cx="3127375" cy="3284538"/>
            </a:xfrm>
          </p:grpSpPr>
          <p:pic>
            <p:nvPicPr>
              <p:cNvPr id="13330" name="그림 8" descr="텍스트, 스크린샷, 소프트웨어, 폰트이(가) 표시된 사진&#10;&#10;자동 생성된 설명">
                <a:extLst>
                  <a:ext uri="{FF2B5EF4-FFF2-40B4-BE49-F238E27FC236}">
                    <a16:creationId xmlns:a16="http://schemas.microsoft.com/office/drawing/2014/main" id="{9920E41E-4520-9D91-72BA-5C4C63FE6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963" y="1016000"/>
                <a:ext cx="3127375" cy="328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4658EB-62AE-2C31-1806-7DAAE178320D}"/>
                  </a:ext>
                </a:extLst>
              </p:cNvPr>
              <p:cNvSpPr/>
              <p:nvPr/>
            </p:nvSpPr>
            <p:spPr>
              <a:xfrm>
                <a:off x="4464050" y="3760788"/>
                <a:ext cx="2201863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5C8F83E-DFEC-F4CE-ED15-8601A986F10A}"/>
                  </a:ext>
                </a:extLst>
              </p:cNvPr>
              <p:cNvSpPr/>
              <p:nvPr/>
            </p:nvSpPr>
            <p:spPr>
              <a:xfrm>
                <a:off x="4862513" y="1320800"/>
                <a:ext cx="2200275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CBD87D-0C0A-FB6F-65B9-2257A0330E91}"/>
                </a:ext>
              </a:extLst>
            </p:cNvPr>
            <p:cNvSpPr/>
            <p:nvPr/>
          </p:nvSpPr>
          <p:spPr>
            <a:xfrm>
              <a:off x="4464050" y="3887788"/>
              <a:ext cx="1928813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59D5D4-548B-AACC-1297-AE948187ABAC}"/>
                </a:ext>
              </a:extLst>
            </p:cNvPr>
            <p:cNvSpPr/>
            <p:nvPr/>
          </p:nvSpPr>
          <p:spPr>
            <a:xfrm>
              <a:off x="4481513" y="1752600"/>
              <a:ext cx="2936875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3329" name="그림 13">
              <a:extLst>
                <a:ext uri="{FF2B5EF4-FFF2-40B4-BE49-F238E27FC236}">
                  <a16:creationId xmlns:a16="http://schemas.microsoft.com/office/drawing/2014/main" id="{8E159436-359A-B3FE-5004-B9D20F3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039" y="1509252"/>
              <a:ext cx="2937222" cy="38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2">
            <a:extLst>
              <a:ext uri="{FF2B5EF4-FFF2-40B4-BE49-F238E27FC236}">
                <a16:creationId xmlns:a16="http://schemas.microsoft.com/office/drawing/2014/main" id="{6613BA15-8C42-3264-B269-C4A481D86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4339" name="Text Box 12">
            <a:extLst>
              <a:ext uri="{FF2B5EF4-FFF2-40B4-BE49-F238E27FC236}">
                <a16:creationId xmlns:a16="http://schemas.microsoft.com/office/drawing/2014/main" id="{34DFC99A-9F7E-7E37-C921-3D16CF8FE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4340" name="TextBox 17">
            <a:extLst>
              <a:ext uri="{FF2B5EF4-FFF2-40B4-BE49-F238E27FC236}">
                <a16:creationId xmlns:a16="http://schemas.microsoft.com/office/drawing/2014/main" id="{6E592B8D-AADC-72CB-71A0-6EBA01D3D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57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제목클릭시 내용 제공</a:t>
            </a:r>
            <a:endParaRPr lang="en-US" altLang="ko-KR" sz="10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D2E2D8-075C-2026-9E4C-E28D2DEE43FB}"/>
              </a:ext>
            </a:extLst>
          </p:cNvPr>
          <p:cNvSpPr/>
          <p:nvPr/>
        </p:nvSpPr>
        <p:spPr bwMode="auto">
          <a:xfrm>
            <a:off x="5672138" y="3103563"/>
            <a:ext cx="1296987" cy="249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342" name="그림 5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A2E3585-8BA2-4DAD-5CA4-27350D2A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484313"/>
            <a:ext cx="1133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030D7BF-590E-9B02-7E50-7999FFB6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2470150"/>
            <a:ext cx="617855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4E269-4C7C-58F8-6727-0B5B0B847F1B}"/>
              </a:ext>
            </a:extLst>
          </p:cNvPr>
          <p:cNvSpPr/>
          <p:nvPr/>
        </p:nvSpPr>
        <p:spPr bwMode="auto">
          <a:xfrm>
            <a:off x="148907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4345" name="그림 29">
            <a:extLst>
              <a:ext uri="{FF2B5EF4-FFF2-40B4-BE49-F238E27FC236}">
                <a16:creationId xmlns:a16="http://schemas.microsoft.com/office/drawing/2014/main" id="{5ADBF1E1-C804-1F74-EC1C-E2A0C2BBD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822CC4-2AD1-AF16-7B13-92FCB1BD445C}"/>
              </a:ext>
            </a:extLst>
          </p:cNvPr>
          <p:cNvSpPr/>
          <p:nvPr/>
        </p:nvSpPr>
        <p:spPr>
          <a:xfrm>
            <a:off x="154146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폭발: 14pt 11">
            <a:extLst>
              <a:ext uri="{FF2B5EF4-FFF2-40B4-BE49-F238E27FC236}">
                <a16:creationId xmlns:a16="http://schemas.microsoft.com/office/drawing/2014/main" id="{293D7A94-36C7-07D9-98B6-9BE33EF65440}"/>
              </a:ext>
            </a:extLst>
          </p:cNvPr>
          <p:cNvSpPr/>
          <p:nvPr/>
        </p:nvSpPr>
        <p:spPr>
          <a:xfrm>
            <a:off x="139700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C030D4-2DF8-B61B-D316-441177CA5386}"/>
              </a:ext>
            </a:extLst>
          </p:cNvPr>
          <p:cNvCxnSpPr/>
          <p:nvPr/>
        </p:nvCxnSpPr>
        <p:spPr>
          <a:xfrm>
            <a:off x="1639888" y="1795463"/>
            <a:ext cx="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9963EE-861A-62C1-1234-1C0543A8EB60}"/>
              </a:ext>
            </a:extLst>
          </p:cNvPr>
          <p:cNvSpPr/>
          <p:nvPr/>
        </p:nvSpPr>
        <p:spPr>
          <a:xfrm>
            <a:off x="992188" y="2455863"/>
            <a:ext cx="230505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2BC470-DA70-2AD2-AB83-9D5F1C60EF5B}"/>
              </a:ext>
            </a:extLst>
          </p:cNvPr>
          <p:cNvSpPr/>
          <p:nvPr/>
        </p:nvSpPr>
        <p:spPr>
          <a:xfrm>
            <a:off x="1065213" y="3500438"/>
            <a:ext cx="5975350" cy="292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폭발: 14pt 3">
            <a:extLst>
              <a:ext uri="{FF2B5EF4-FFF2-40B4-BE49-F238E27FC236}">
                <a16:creationId xmlns:a16="http://schemas.microsoft.com/office/drawing/2014/main" id="{821B0BE0-1A3E-A1CA-58BC-74B2E22913F9}"/>
              </a:ext>
            </a:extLst>
          </p:cNvPr>
          <p:cNvSpPr/>
          <p:nvPr/>
        </p:nvSpPr>
        <p:spPr>
          <a:xfrm>
            <a:off x="920750" y="33639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72680" y="3030051"/>
            <a:ext cx="562365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일반 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12">
            <a:extLst>
              <a:ext uri="{FF2B5EF4-FFF2-40B4-BE49-F238E27FC236}">
                <a16:creationId xmlns:a16="http://schemas.microsoft.com/office/drawing/2014/main" id="{06576BA1-14D9-7C02-8D41-9524A557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D35C618D-D73A-A448-FD19-321FEB73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3" name="TextBox 15">
            <a:extLst>
              <a:ext uri="{FF2B5EF4-FFF2-40B4-BE49-F238E27FC236}">
                <a16:creationId xmlns:a16="http://schemas.microsoft.com/office/drawing/2014/main" id="{BDBF7942-D7CF-393C-4CA1-24E3EDA6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 화면으로 이동</a:t>
            </a:r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96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 로그인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DB78F9-7E96-071D-46FB-96F482DBD1C2}"/>
              </a:ext>
            </a:extLst>
          </p:cNvPr>
          <p:cNvSpPr/>
          <p:nvPr/>
        </p:nvSpPr>
        <p:spPr>
          <a:xfrm>
            <a:off x="2185988" y="3089275"/>
            <a:ext cx="3695700" cy="3730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48A9D1-694F-24DC-57E5-B4996CEC63EA}"/>
              </a:ext>
            </a:extLst>
          </p:cNvPr>
          <p:cNvSpPr/>
          <p:nvPr/>
        </p:nvSpPr>
        <p:spPr>
          <a:xfrm>
            <a:off x="2193925" y="3933825"/>
            <a:ext cx="3451225" cy="431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97" name="TextBox 12">
            <a:extLst>
              <a:ext uri="{FF2B5EF4-FFF2-40B4-BE49-F238E27FC236}">
                <a16:creationId xmlns:a16="http://schemas.microsoft.com/office/drawing/2014/main" id="{555ADA99-1AA2-05F0-5684-65E292B46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2843213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74D75F-5A01-7964-A0DB-0B76B88F6062}"/>
              </a:ext>
            </a:extLst>
          </p:cNvPr>
          <p:cNvCxnSpPr>
            <a:cxnSpLocks/>
            <a:stCxn id="12297" idx="1"/>
            <a:endCxn id="4" idx="3"/>
          </p:cNvCxnSpPr>
          <p:nvPr/>
        </p:nvCxnSpPr>
        <p:spPr>
          <a:xfrm flipH="1">
            <a:off x="5881688" y="2967038"/>
            <a:ext cx="536575" cy="3095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E7006C-8F0F-37EB-AA86-1F9CAE05EC9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645150" y="2967038"/>
            <a:ext cx="773113" cy="11826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D0258-D9DC-C04C-8049-0CCD44C1831F}"/>
              </a:ext>
            </a:extLst>
          </p:cNvPr>
          <p:cNvSpPr/>
          <p:nvPr/>
        </p:nvSpPr>
        <p:spPr>
          <a:xfrm>
            <a:off x="5854700" y="4029075"/>
            <a:ext cx="327025" cy="309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01" name="TextBox 12">
            <a:extLst>
              <a:ext uri="{FF2B5EF4-FFF2-40B4-BE49-F238E27FC236}">
                <a16:creationId xmlns:a16="http://schemas.microsoft.com/office/drawing/2014/main" id="{091ABE7F-3CCF-7662-F384-68DAFDE24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0" y="402907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text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와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password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전환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1C063B-DF53-2AD6-F224-016C4DB7F00A}"/>
              </a:ext>
            </a:extLst>
          </p:cNvPr>
          <p:cNvCxnSpPr>
            <a:cxnSpLocks/>
            <a:stCxn id="12301" idx="1"/>
            <a:endCxn id="13" idx="3"/>
          </p:cNvCxnSpPr>
          <p:nvPr/>
        </p:nvCxnSpPr>
        <p:spPr>
          <a:xfrm flipH="1" flipV="1">
            <a:off x="6181725" y="4183063"/>
            <a:ext cx="231775" cy="46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3634F3-A78B-608F-91E7-6BB93C86592E}"/>
              </a:ext>
            </a:extLst>
          </p:cNvPr>
          <p:cNvSpPr/>
          <p:nvPr/>
        </p:nvSpPr>
        <p:spPr>
          <a:xfrm>
            <a:off x="2649538" y="1847850"/>
            <a:ext cx="2995612" cy="644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/>
              <a:t>관리자 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305400-9D9A-B1DA-9F9B-5090A025E84D}"/>
              </a:ext>
            </a:extLst>
          </p:cNvPr>
          <p:cNvSpPr/>
          <p:nvPr/>
        </p:nvSpPr>
        <p:spPr>
          <a:xfrm>
            <a:off x="2027238" y="462915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D6120-2111-7466-4373-1D846E75792A}"/>
              </a:ext>
            </a:extLst>
          </p:cNvPr>
          <p:cNvSpPr/>
          <p:nvPr/>
        </p:nvSpPr>
        <p:spPr>
          <a:xfrm>
            <a:off x="3152775" y="96043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307" name="TextBox 15">
            <a:extLst>
              <a:ext uri="{FF2B5EF4-FFF2-40B4-BE49-F238E27FC236}">
                <a16:creationId xmlns:a16="http://schemas.microsoft.com/office/drawing/2014/main" id="{1D101FD0-40DA-4180-4C88-09996F138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250950"/>
            <a:ext cx="1970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아이디와 비밀번호를 확인후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관리자페이지로 이동</a:t>
            </a:r>
          </a:p>
        </p:txBody>
      </p:sp>
    </p:spTree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E03F4D1-E1D2-EC2D-A0E3-23F02F30B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" y="806748"/>
            <a:ext cx="7610303" cy="5665563"/>
          </a:xfrm>
          <a:prstGeom prst="rect">
            <a:avLst/>
          </a:prstGeom>
        </p:spPr>
      </p:pic>
      <p:sp>
        <p:nvSpPr>
          <p:cNvPr id="2051" name="Text Box 12">
            <a:extLst>
              <a:ext uri="{FF2B5EF4-FFF2-40B4-BE49-F238E27FC236}">
                <a16:creationId xmlns:a16="http://schemas.microsoft.com/office/drawing/2014/main" id="{780BB367-21B4-C3B5-EE66-33926F424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Box 17">
            <a:extLst>
              <a:ext uri="{FF2B5EF4-FFF2-40B4-BE49-F238E27FC236}">
                <a16:creationId xmlns:a16="http://schemas.microsoft.com/office/drawing/2014/main" id="{3BEC8502-8E0F-609C-A702-2C495CDB6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453" y="1262370"/>
            <a:ext cx="1715534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스마트스토어 관리자 계정으로</a:t>
            </a:r>
            <a:endParaRPr lang="en-US" altLang="ko-KR" sz="800" b="1" dirty="0"/>
          </a:p>
          <a:p>
            <a:r>
              <a:rPr lang="ko-KR" altLang="en-US" sz="800" b="1" dirty="0"/>
              <a:t>로그인 한 후 초기페이지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각각 항목을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세부항목이</a:t>
            </a:r>
            <a:endParaRPr lang="en-US" altLang="ko-KR" sz="800" b="1" dirty="0"/>
          </a:p>
          <a:p>
            <a:r>
              <a:rPr lang="ko-KR" altLang="en-US" sz="800" b="1" dirty="0"/>
              <a:t>부트스트랩 아코디언 형식으로</a:t>
            </a:r>
            <a:r>
              <a:rPr lang="en-US" altLang="ko-KR" sz="800" b="1" dirty="0"/>
              <a:t> </a:t>
            </a:r>
          </a:p>
          <a:p>
            <a:r>
              <a:rPr lang="ko-KR" altLang="en-US" sz="800" b="1" dirty="0"/>
              <a:t>나타나며 세부 항목으로 이동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2,3,4: </a:t>
            </a:r>
            <a:r>
              <a:rPr lang="ko-KR" altLang="en-US" sz="800" b="1" dirty="0"/>
              <a:t>각각의 데이터 갱신 시</a:t>
            </a:r>
            <a:endParaRPr lang="en-US" altLang="ko-KR" sz="800" b="1" dirty="0"/>
          </a:p>
          <a:p>
            <a:r>
              <a:rPr lang="en-US" altLang="ko-KR" sz="800" b="1" dirty="0"/>
              <a:t>N</a:t>
            </a:r>
            <a:r>
              <a:rPr lang="ko-KR" altLang="en-US" sz="800" b="1" dirty="0"/>
              <a:t>건이 변경됨 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5.</a:t>
            </a:r>
            <a:r>
              <a:rPr lang="ko-KR" altLang="en-US" sz="800" b="1" dirty="0"/>
              <a:t>로그아웃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r>
              <a:rPr lang="en-US" altLang="ko-KR" sz="800" b="1" dirty="0"/>
              <a:t> confirm</a:t>
            </a:r>
            <a:r>
              <a:rPr lang="ko-KR" altLang="en-US" sz="800" b="1" dirty="0"/>
              <a:t>으로 로그아웃 의사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체크 후 </a:t>
            </a:r>
            <a:r>
              <a:rPr lang="en-US" altLang="ko-KR" sz="800" b="1" dirty="0"/>
              <a:t>,Y</a:t>
            </a:r>
            <a:r>
              <a:rPr lang="ko-KR" altLang="en-US" sz="800" b="1" dirty="0" err="1"/>
              <a:t>선택시</a:t>
            </a:r>
            <a:r>
              <a:rPr lang="ko-KR" altLang="en-US" sz="800" b="1" dirty="0"/>
              <a:t> 로그아웃 후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관리자 페이지 로그인 화면으로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이동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</p:txBody>
      </p:sp>
      <p:sp>
        <p:nvSpPr>
          <p:cNvPr id="2054" name="TextBox 9">
            <a:extLst>
              <a:ext uri="{FF2B5EF4-FFF2-40B4-BE49-F238E27FC236}">
                <a16:creationId xmlns:a16="http://schemas.microsoft.com/office/drawing/2014/main" id="{3BAB5B50-5A3B-98EB-0B17-1C683438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082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기본 대시보드 설계</a:t>
            </a:r>
          </a:p>
        </p:txBody>
      </p:sp>
      <p:pic>
        <p:nvPicPr>
          <p:cNvPr id="2065" name="잉크 48">
            <a:extLst>
              <a:ext uri="{FF2B5EF4-FFF2-40B4-BE49-F238E27FC236}">
                <a16:creationId xmlns:a16="http://schemas.microsoft.com/office/drawing/2014/main" id="{0E0016E4-D105-C34C-9582-3FBCE7E5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6743700"/>
            <a:ext cx="127000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잉크 49">
            <a:extLst>
              <a:ext uri="{FF2B5EF4-FFF2-40B4-BE49-F238E27FC236}">
                <a16:creationId xmlns:a16="http://schemas.microsoft.com/office/drawing/2014/main" id="{52EDBA76-E105-8239-ABCF-E6567CAC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6734175"/>
            <a:ext cx="12700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FDE285-228E-3F3A-ECB7-6BDE4258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9" y="1040919"/>
            <a:ext cx="619546" cy="54313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EF04B6-3C47-48A6-EC51-5969BE09114D}"/>
              </a:ext>
            </a:extLst>
          </p:cNvPr>
          <p:cNvSpPr/>
          <p:nvPr/>
        </p:nvSpPr>
        <p:spPr>
          <a:xfrm>
            <a:off x="1441377" y="3163788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11366F-E50C-7A2D-76BA-BDDAFC64F9D1}"/>
              </a:ext>
            </a:extLst>
          </p:cNvPr>
          <p:cNvSpPr/>
          <p:nvPr/>
        </p:nvSpPr>
        <p:spPr>
          <a:xfrm>
            <a:off x="5370934" y="178031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77ABC6-B539-B6D2-6725-2D1595B67C64}"/>
              </a:ext>
            </a:extLst>
          </p:cNvPr>
          <p:cNvSpPr/>
          <p:nvPr/>
        </p:nvSpPr>
        <p:spPr>
          <a:xfrm>
            <a:off x="3728864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3BA14F-D7C8-B465-71C3-30EA4B00414C}"/>
              </a:ext>
            </a:extLst>
          </p:cNvPr>
          <p:cNvSpPr/>
          <p:nvPr/>
        </p:nvSpPr>
        <p:spPr>
          <a:xfrm>
            <a:off x="1153345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8F4846-598C-290C-37AA-4D592DA84A13}"/>
              </a:ext>
            </a:extLst>
          </p:cNvPr>
          <p:cNvSpPr/>
          <p:nvPr/>
        </p:nvSpPr>
        <p:spPr>
          <a:xfrm>
            <a:off x="6897216" y="804605"/>
            <a:ext cx="864096" cy="2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81344C-7C44-9D71-9E4E-F69CCA71657D}"/>
              </a:ext>
            </a:extLst>
          </p:cNvPr>
          <p:cNvSpPr/>
          <p:nvPr/>
        </p:nvSpPr>
        <p:spPr>
          <a:xfrm>
            <a:off x="6848108" y="11183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59C15-96FE-C181-EB94-ECED7203CCB6}"/>
              </a:ext>
            </a:extLst>
          </p:cNvPr>
          <p:cNvSpPr/>
          <p:nvPr/>
        </p:nvSpPr>
        <p:spPr>
          <a:xfrm>
            <a:off x="6249144" y="31104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5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22CD-4A1C-3B3A-1054-4798C84CF509}"/>
              </a:ext>
            </a:extLst>
          </p:cNvPr>
          <p:cNvSpPr txBox="1"/>
          <p:nvPr/>
        </p:nvSpPr>
        <p:spPr bwMode="auto">
          <a:xfrm>
            <a:off x="4553032" y="3784035"/>
            <a:ext cx="13540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기존 </a:t>
            </a:r>
            <a:r>
              <a:rPr lang="ko-KR" altLang="en-US" sz="800" dirty="0" err="1">
                <a:latin typeface="굴림" charset="-127"/>
                <a:ea typeface="굴림" charset="-127"/>
              </a:rPr>
              <a:t>회원수</a:t>
            </a:r>
            <a:r>
              <a:rPr lang="ko-KR" altLang="en-US" sz="800" dirty="0">
                <a:latin typeface="굴림" charset="-127"/>
                <a:ea typeface="굴림" charset="-127"/>
              </a:rPr>
              <a:t>   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명</a:t>
            </a:r>
            <a:endParaRPr lang="en-US" altLang="ko-KR" sz="8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신규 </a:t>
            </a:r>
            <a:r>
              <a:rPr lang="ko-KR" altLang="en-US" sz="800" dirty="0" err="1">
                <a:latin typeface="굴림" charset="-127"/>
                <a:ea typeface="굴림" charset="-127"/>
              </a:rPr>
              <a:t>회원수</a:t>
            </a:r>
            <a:r>
              <a:rPr lang="ko-KR" altLang="en-US" sz="800" dirty="0">
                <a:latin typeface="굴림" charset="-127"/>
                <a:ea typeface="굴림" charset="-127"/>
              </a:rPr>
              <a:t>   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명</a:t>
            </a:r>
            <a:endParaRPr lang="en-US" altLang="ko-KR" sz="800" dirty="0">
              <a:latin typeface="굴림" charset="-127"/>
              <a:ea typeface="굴림" charset="-127"/>
            </a:endParaRPr>
          </a:p>
          <a:p>
            <a:pPr marL="228600" indent="-228600"/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4169-D640-F296-6736-8F9921D21B64}"/>
              </a:ext>
            </a:extLst>
          </p:cNvPr>
          <p:cNvSpPr txBox="1"/>
          <p:nvPr/>
        </p:nvSpPr>
        <p:spPr bwMode="auto">
          <a:xfrm>
            <a:off x="6046887" y="3799423"/>
            <a:ext cx="1354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신규 등록 문의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78448E-CBC3-E191-3928-0A6F31CC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60" y="3776406"/>
            <a:ext cx="295316" cy="2286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5429CF-B4EB-B8C5-CCF7-907F02072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780" y="3776406"/>
            <a:ext cx="390580" cy="247685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98E0C3-19BB-3D85-69A2-EA68D196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6" y="821531"/>
            <a:ext cx="7529724" cy="5328446"/>
          </a:xfrm>
          <a:prstGeom prst="rect">
            <a:avLst/>
          </a:prstGeom>
        </p:spPr>
      </p:pic>
      <p:sp>
        <p:nvSpPr>
          <p:cNvPr id="3075" name="Text Box 12">
            <a:extLst>
              <a:ext uri="{FF2B5EF4-FFF2-40B4-BE49-F238E27FC236}">
                <a16:creationId xmlns:a16="http://schemas.microsoft.com/office/drawing/2014/main" id="{1BDABED3-B7FF-DEC1-0FAA-4B29EFD0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6" name="TextBox 17">
            <a:extLst>
              <a:ext uri="{FF2B5EF4-FFF2-40B4-BE49-F238E27FC236}">
                <a16:creationId xmlns:a16="http://schemas.microsoft.com/office/drawing/2014/main" id="{15C076F0-6594-F4EC-CD18-C163545A0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1060450"/>
            <a:ext cx="18710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좌측 사이드바에서 문의 관리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페이지</a:t>
            </a:r>
            <a:r>
              <a:rPr lang="en-US" altLang="ko-KR" sz="800" b="1" dirty="0"/>
              <a:t>.</a:t>
            </a:r>
          </a:p>
          <a:p>
            <a:r>
              <a:rPr lang="ko-KR" altLang="en-US" sz="800" b="1" dirty="0"/>
              <a:t>사용자의 문의에 대한 답변과</a:t>
            </a:r>
            <a:endParaRPr lang="en-US" altLang="ko-KR" sz="800" b="1" dirty="0"/>
          </a:p>
          <a:p>
            <a:r>
              <a:rPr lang="ko-KR" altLang="en-US" sz="800" b="1" dirty="0"/>
              <a:t>취소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교환요청을 처리한다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</a:t>
            </a:r>
            <a:endParaRPr lang="en-US" altLang="ko-KR" sz="800" b="1" dirty="0"/>
          </a:p>
          <a:p>
            <a:r>
              <a:rPr lang="ko-KR" altLang="en-US" sz="800" b="1" dirty="0"/>
              <a:t>선택한 옵션대로 문의검색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초기화버튼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사용자가 설정한 옵션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3.</a:t>
            </a:r>
            <a:r>
              <a:rPr lang="ko-KR" altLang="en-US" sz="800" b="1" dirty="0"/>
              <a:t>처리하기 버튼이나 문의 텍스트 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문의 상세보기 페이지로 이동</a:t>
            </a:r>
            <a:endParaRPr lang="en-US" altLang="ko-KR" sz="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B40884-7124-8A39-438B-E5D8ADD2A9F9}"/>
              </a:ext>
            </a:extLst>
          </p:cNvPr>
          <p:cNvSpPr/>
          <p:nvPr/>
        </p:nvSpPr>
        <p:spPr>
          <a:xfrm>
            <a:off x="7655049" y="1412825"/>
            <a:ext cx="180975" cy="15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02F687-505F-80AC-9F46-747A2CFE736F}"/>
              </a:ext>
            </a:extLst>
          </p:cNvPr>
          <p:cNvSpPr/>
          <p:nvPr/>
        </p:nvSpPr>
        <p:spPr>
          <a:xfrm>
            <a:off x="1064568" y="346732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38A9FF9-DFF5-BEA7-F8ED-5D37E692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6" y="4725144"/>
            <a:ext cx="576064" cy="2073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92A3D7-D2AB-111A-681D-8F90E475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21" y="4725144"/>
            <a:ext cx="627874" cy="18789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09E9483-A96C-AC0B-7E4A-2EFB845C9721}"/>
              </a:ext>
            </a:extLst>
          </p:cNvPr>
          <p:cNvCxnSpPr/>
          <p:nvPr/>
        </p:nvCxnSpPr>
        <p:spPr>
          <a:xfrm flipH="1">
            <a:off x="2218190" y="1582688"/>
            <a:ext cx="431800" cy="30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12">
            <a:extLst>
              <a:ext uri="{FF2B5EF4-FFF2-40B4-BE49-F238E27FC236}">
                <a16:creationId xmlns:a16="http://schemas.microsoft.com/office/drawing/2014/main" id="{D5C3C861-FB23-B444-0200-6E90AAB6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640" y="1412825"/>
            <a:ext cx="1800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 전체</a:t>
            </a:r>
            <a:r>
              <a:rPr lang="en-US" altLang="ko-KR" sz="800" dirty="0"/>
              <a:t>,</a:t>
            </a:r>
            <a:r>
              <a:rPr lang="ko-KR" altLang="en-US" sz="800" dirty="0"/>
              <a:t>상품 문의</a:t>
            </a:r>
            <a:r>
              <a:rPr lang="en-US" altLang="ko-KR" sz="800" dirty="0"/>
              <a:t>,</a:t>
            </a:r>
            <a:r>
              <a:rPr lang="ko-KR" altLang="en-US" sz="800" dirty="0"/>
              <a:t>취소</a:t>
            </a:r>
            <a:r>
              <a:rPr lang="en-US" altLang="ko-KR" sz="800" dirty="0"/>
              <a:t>,</a:t>
            </a:r>
            <a:r>
              <a:rPr lang="ko-KR" altLang="en-US" sz="800" dirty="0"/>
              <a:t>교환 선택가능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224E21-AD3C-7BCA-6A8F-EDE04B0AF361}"/>
              </a:ext>
            </a:extLst>
          </p:cNvPr>
          <p:cNvCxnSpPr/>
          <p:nvPr/>
        </p:nvCxnSpPr>
        <p:spPr>
          <a:xfrm flipH="1">
            <a:off x="3859083" y="2041475"/>
            <a:ext cx="576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림 33">
            <a:extLst>
              <a:ext uri="{FF2B5EF4-FFF2-40B4-BE49-F238E27FC236}">
                <a16:creationId xmlns:a16="http://schemas.microsoft.com/office/drawing/2014/main" id="{6AC77A80-0E71-EB6D-1B90-AC212E4A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70" y="1582688"/>
            <a:ext cx="679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34">
            <a:extLst>
              <a:ext uri="{FF2B5EF4-FFF2-40B4-BE49-F238E27FC236}">
                <a16:creationId xmlns:a16="http://schemas.microsoft.com/office/drawing/2014/main" id="{E9862C80-AF18-6B8F-59A1-5D3F2AAE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420" y="1544588"/>
            <a:ext cx="187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달력모양 </a:t>
            </a:r>
            <a:r>
              <a:rPr lang="ko-KR" altLang="en-US" sz="800" dirty="0" err="1"/>
              <a:t>클릭시</a:t>
            </a:r>
            <a:r>
              <a:rPr lang="ko-KR" altLang="en-US" sz="800" dirty="0"/>
              <a:t> 캘린더로 날짜를 선택할 수 있음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A088E-75B1-B46D-0110-0842C9574F4C}"/>
              </a:ext>
            </a:extLst>
          </p:cNvPr>
          <p:cNvCxnSpPr/>
          <p:nvPr/>
        </p:nvCxnSpPr>
        <p:spPr>
          <a:xfrm flipH="1" flipV="1">
            <a:off x="2488193" y="2222942"/>
            <a:ext cx="8636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15">
            <a:extLst>
              <a:ext uri="{FF2B5EF4-FFF2-40B4-BE49-F238E27FC236}">
                <a16:creationId xmlns:a16="http://schemas.microsoft.com/office/drawing/2014/main" id="{3C90B2BC-3580-B321-D92B-85BE70E1F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395" y="2336145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763F885-471A-0EDD-D60B-82455E7F43A5}"/>
              </a:ext>
            </a:extLst>
          </p:cNvPr>
          <p:cNvCxnSpPr>
            <a:cxnSpLocks/>
          </p:cNvCxnSpPr>
          <p:nvPr/>
        </p:nvCxnSpPr>
        <p:spPr>
          <a:xfrm>
            <a:off x="2792760" y="3099772"/>
            <a:ext cx="216024" cy="9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9">
            <a:extLst>
              <a:ext uri="{FF2B5EF4-FFF2-40B4-BE49-F238E27FC236}">
                <a16:creationId xmlns:a16="http://schemas.microsoft.com/office/drawing/2014/main" id="{BFFF3299-31C7-8D22-D545-9C2BEF580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436" y="2919663"/>
            <a:ext cx="14862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 err="1"/>
              <a:t>검색에대한</a:t>
            </a:r>
            <a:r>
              <a:rPr lang="ko-KR" altLang="en-US" sz="800" dirty="0"/>
              <a:t> 결과 예시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클릭시</a:t>
            </a:r>
            <a:r>
              <a:rPr lang="ko-KR" altLang="en-US" sz="800" dirty="0"/>
              <a:t> 문의 확인 가능</a:t>
            </a:r>
            <a:endParaRPr lang="en-US" altLang="ko-KR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DF13DC-2E20-C7EC-EBFF-6CAF35780F33}"/>
              </a:ext>
            </a:extLst>
          </p:cNvPr>
          <p:cNvSpPr/>
          <p:nvPr/>
        </p:nvSpPr>
        <p:spPr>
          <a:xfrm>
            <a:off x="928960" y="3346451"/>
            <a:ext cx="5420643" cy="1589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157C7D-05B8-4325-858A-B315B7431714}"/>
              </a:ext>
            </a:extLst>
          </p:cNvPr>
          <p:cNvSpPr/>
          <p:nvPr/>
        </p:nvSpPr>
        <p:spPr>
          <a:xfrm>
            <a:off x="3636201" y="2804516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A3C7EE-4A94-8C59-6AA2-BBF07294FE80}"/>
              </a:ext>
            </a:extLst>
          </p:cNvPr>
          <p:cNvSpPr/>
          <p:nvPr/>
        </p:nvSpPr>
        <p:spPr>
          <a:xfrm>
            <a:off x="1956147" y="3684104"/>
            <a:ext cx="217518" cy="10495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26F1B01-0F64-7A31-601C-7BCA09AF9ED4}"/>
              </a:ext>
            </a:extLst>
          </p:cNvPr>
          <p:cNvCxnSpPr>
            <a:cxnSpLocks/>
          </p:cNvCxnSpPr>
          <p:nvPr/>
        </p:nvCxnSpPr>
        <p:spPr>
          <a:xfrm flipH="1" flipV="1">
            <a:off x="2084181" y="4530221"/>
            <a:ext cx="25250" cy="72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6796B28F-60BE-5A1D-B525-2F122E1D5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60" y="5276106"/>
            <a:ext cx="2016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처리상태는 문의 유형에 따라</a:t>
            </a:r>
            <a:endParaRPr lang="en-US" altLang="ko-KR" sz="800" dirty="0"/>
          </a:p>
          <a:p>
            <a:r>
              <a:rPr lang="ko-KR" altLang="en-US" sz="800" dirty="0"/>
              <a:t>취소</a:t>
            </a:r>
            <a:r>
              <a:rPr lang="en-US" altLang="ko-KR" sz="800" dirty="0"/>
              <a:t>/</a:t>
            </a:r>
            <a:r>
              <a:rPr lang="ko-KR" altLang="en-US" sz="800" dirty="0"/>
              <a:t>교환의 유형에는 처리</a:t>
            </a:r>
            <a:r>
              <a:rPr lang="en-US" altLang="ko-KR" sz="800" dirty="0"/>
              <a:t>/</a:t>
            </a:r>
            <a:r>
              <a:rPr lang="ko-KR" altLang="en-US" sz="800" dirty="0"/>
              <a:t>미처리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일반적인 상품 문의는 답변</a:t>
            </a:r>
            <a:r>
              <a:rPr lang="en-US" altLang="ko-KR" sz="800" dirty="0"/>
              <a:t>/</a:t>
            </a:r>
            <a:r>
              <a:rPr lang="ko-KR" altLang="en-US" sz="800" dirty="0"/>
              <a:t>미답변으로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처리상태 설정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747C35E-81E3-F310-378C-B3FAB9F51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856" y="4720564"/>
            <a:ext cx="607308" cy="187894"/>
          </a:xfrm>
          <a:prstGeom prst="rect">
            <a:avLst/>
          </a:prstGeom>
        </p:spPr>
      </p:pic>
      <p:sp>
        <p:nvSpPr>
          <p:cNvPr id="3073" name="직사각형 3072">
            <a:extLst>
              <a:ext uri="{FF2B5EF4-FFF2-40B4-BE49-F238E27FC236}">
                <a16:creationId xmlns:a16="http://schemas.microsoft.com/office/drawing/2014/main" id="{71F55936-1BB7-F4E2-2D2C-4651B692CF31}"/>
              </a:ext>
            </a:extLst>
          </p:cNvPr>
          <p:cNvSpPr/>
          <p:nvPr/>
        </p:nvSpPr>
        <p:spPr>
          <a:xfrm>
            <a:off x="4121074" y="2793858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006A1-2535-49EA-5305-8D5E11CB6790}"/>
              </a:ext>
            </a:extLst>
          </p:cNvPr>
          <p:cNvSpPr/>
          <p:nvPr/>
        </p:nvSpPr>
        <p:spPr>
          <a:xfrm>
            <a:off x="1064567" y="3357086"/>
            <a:ext cx="5285035" cy="257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유형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제목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처리상태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등록일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222CA-DE27-6DDD-18EC-6F291A18A148}"/>
              </a:ext>
            </a:extLst>
          </p:cNvPr>
          <p:cNvSpPr/>
          <p:nvPr/>
        </p:nvSpPr>
        <p:spPr>
          <a:xfrm>
            <a:off x="3636201" y="4720564"/>
            <a:ext cx="1316799" cy="195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D581E2-7CC6-096B-F179-FA599FBAE5A7}"/>
              </a:ext>
            </a:extLst>
          </p:cNvPr>
          <p:cNvSpPr/>
          <p:nvPr/>
        </p:nvSpPr>
        <p:spPr>
          <a:xfrm>
            <a:off x="3462674" y="3728549"/>
            <a:ext cx="1922374" cy="84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731C5F-E579-97A7-F710-7F5C2F49A16D}"/>
              </a:ext>
            </a:extLst>
          </p:cNvPr>
          <p:cNvSpPr/>
          <p:nvPr/>
        </p:nvSpPr>
        <p:spPr>
          <a:xfrm>
            <a:off x="928960" y="2405955"/>
            <a:ext cx="2087284" cy="4440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32D3F9-15AC-8F93-AA34-DD5FF9CE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3069" y="4544028"/>
            <a:ext cx="1548936" cy="347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F5A7E1-7CE1-7A00-6149-A3F4468A3CF3}"/>
              </a:ext>
            </a:extLst>
          </p:cNvPr>
          <p:cNvCxnSpPr/>
          <p:nvPr/>
        </p:nvCxnSpPr>
        <p:spPr>
          <a:xfrm flipH="1">
            <a:off x="3448321" y="4437916"/>
            <a:ext cx="576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34">
            <a:extLst>
              <a:ext uri="{FF2B5EF4-FFF2-40B4-BE49-F238E27FC236}">
                <a16:creationId xmlns:a16="http://schemas.microsoft.com/office/drawing/2014/main" id="{B280F19A-3F62-2823-B18F-A1E25A9DE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430" y="4095435"/>
            <a:ext cx="18700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페이지 </a:t>
            </a:r>
            <a:r>
              <a:rPr lang="ko-KR" altLang="en-US" sz="800" dirty="0" err="1"/>
              <a:t>네이션</a:t>
            </a:r>
            <a:r>
              <a:rPr lang="ko-KR" altLang="en-US" sz="800" dirty="0"/>
              <a:t> 기능 구현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194144721"/>
      </p:ext>
    </p:extLst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2">
            <a:extLst>
              <a:ext uri="{FF2B5EF4-FFF2-40B4-BE49-F238E27FC236}">
                <a16:creationId xmlns:a16="http://schemas.microsoft.com/office/drawing/2014/main" id="{AA5042C8-400D-8F4A-96D7-CAA28A1CD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1667F2EF-3466-BA7F-0C15-AE5CDE0E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문의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/>
              <a:t>문의 </a:t>
            </a:r>
            <a:r>
              <a:rPr lang="ko-KR" altLang="en-US" sz="800" b="1" dirty="0" err="1"/>
              <a:t>처리클릭시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등록이나 삭제 버튼을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Alert</a:t>
            </a:r>
            <a:r>
              <a:rPr lang="ko-KR" altLang="en-US" sz="800" b="1" dirty="0"/>
              <a:t>창으로 사용자 의사를 </a:t>
            </a:r>
            <a:endParaRPr lang="en-US" altLang="ko-KR" sz="800" b="1" dirty="0"/>
          </a:p>
          <a:p>
            <a:r>
              <a:rPr lang="ko-KR" altLang="en-US" sz="800" b="1" dirty="0"/>
              <a:t>재 확인함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ko-KR" altLang="en-US" sz="800" b="1" dirty="0"/>
              <a:t>뒤로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팝업창만 닫힘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98840-9046-ED2A-55F3-4E155FB4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11" y="989130"/>
            <a:ext cx="4553585" cy="46774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84220E-D616-9FCD-7451-C33EBD687D48}"/>
              </a:ext>
            </a:extLst>
          </p:cNvPr>
          <p:cNvSpPr/>
          <p:nvPr/>
        </p:nvSpPr>
        <p:spPr>
          <a:xfrm>
            <a:off x="1330914" y="4355273"/>
            <a:ext cx="446449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답변 작성하는 공간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Textarea</a:t>
            </a:r>
            <a:r>
              <a:rPr lang="ko-KR" altLang="en-US" sz="800" dirty="0">
                <a:solidFill>
                  <a:schemeClr val="tx1"/>
                </a:solidFill>
              </a:rPr>
              <a:t>로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FA14A-2F7A-79E0-F307-23EF02328403}"/>
              </a:ext>
            </a:extLst>
          </p:cNvPr>
          <p:cNvSpPr txBox="1"/>
          <p:nvPr/>
        </p:nvSpPr>
        <p:spPr bwMode="auto">
          <a:xfrm>
            <a:off x="1330914" y="4077072"/>
            <a:ext cx="16058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문의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1BE32E-AEC0-67F5-2C2A-C05F9CB6981D}"/>
              </a:ext>
            </a:extLst>
          </p:cNvPr>
          <p:cNvSpPr/>
          <p:nvPr/>
        </p:nvSpPr>
        <p:spPr>
          <a:xfrm>
            <a:off x="3800872" y="5395365"/>
            <a:ext cx="576064" cy="214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0EBFF7-BBEA-BC6B-E6F8-41918B14E638}"/>
              </a:ext>
            </a:extLst>
          </p:cNvPr>
          <p:cNvSpPr/>
          <p:nvPr/>
        </p:nvSpPr>
        <p:spPr>
          <a:xfrm>
            <a:off x="1352600" y="1494615"/>
            <a:ext cx="4464496" cy="493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문의유형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등록일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1E0671-BA20-1876-08AA-D4C25B558DD7}"/>
              </a:ext>
            </a:extLst>
          </p:cNvPr>
          <p:cNvSpPr/>
          <p:nvPr/>
        </p:nvSpPr>
        <p:spPr>
          <a:xfrm>
            <a:off x="4376938" y="5364754"/>
            <a:ext cx="720078" cy="24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33CB49-818D-34AA-3064-043B643B9F09}"/>
              </a:ext>
            </a:extLst>
          </p:cNvPr>
          <p:cNvCxnSpPr>
            <a:cxnSpLocks/>
          </p:cNvCxnSpPr>
          <p:nvPr/>
        </p:nvCxnSpPr>
        <p:spPr>
          <a:xfrm flipH="1" flipV="1">
            <a:off x="4264419" y="4900206"/>
            <a:ext cx="936101" cy="33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18B301-805B-F0EA-5AA3-401F78E738B8}"/>
              </a:ext>
            </a:extLst>
          </p:cNvPr>
          <p:cNvSpPr/>
          <p:nvPr/>
        </p:nvSpPr>
        <p:spPr>
          <a:xfrm>
            <a:off x="3763169" y="57248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12">
            <a:extLst>
              <a:ext uri="{FF2B5EF4-FFF2-40B4-BE49-F238E27FC236}">
                <a16:creationId xmlns:a16="http://schemas.microsoft.com/office/drawing/2014/main" id="{F4430838-7A74-D1F7-7667-90AA7B310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Box 17">
            <a:extLst>
              <a:ext uri="{FF2B5EF4-FFF2-40B4-BE49-F238E27FC236}">
                <a16:creationId xmlns:a16="http://schemas.microsoft.com/office/drawing/2014/main" id="{647A3B7F-00FC-9F26-EAA3-A56B413CB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9605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리뷰관리 항복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나오는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 설정한 옵션대로 리뷰가 검색됨</a:t>
            </a:r>
            <a:endParaRPr lang="en-US" altLang="ko-KR" sz="800" b="1" dirty="0"/>
          </a:p>
          <a:p>
            <a:r>
              <a:rPr lang="ko-KR" altLang="en-US" sz="800" b="1" dirty="0"/>
              <a:t>검색결과는 아래 표시됨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모든 옵션이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ko-KR" altLang="en-US" sz="800" b="1" dirty="0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31BE17-60F6-EDAB-CA51-8E84151B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60450"/>
            <a:ext cx="7397820" cy="48888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95C68-7DF4-3CA3-319E-0F1CB9124A8F}"/>
              </a:ext>
            </a:extLst>
          </p:cNvPr>
          <p:cNvSpPr/>
          <p:nvPr/>
        </p:nvSpPr>
        <p:spPr>
          <a:xfrm>
            <a:off x="560512" y="3717032"/>
            <a:ext cx="5328592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상품명 | 상품번호 | 작성자 | 리뷰등록일 | 리뷰 </a:t>
            </a:r>
            <a:r>
              <a:rPr lang="ko-KR" altLang="en-US" sz="1000" dirty="0" err="1">
                <a:solidFill>
                  <a:schemeClr val="tx1"/>
                </a:solidFill>
              </a:rPr>
              <a:t>글번호</a:t>
            </a:r>
            <a:endParaRPr lang="ko-KR" altLang="en-US" sz="1000" dirty="0">
              <a:solidFill>
                <a:schemeClr val="tx1"/>
              </a:solidFill>
            </a:endParaRP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8" name="그림 42">
            <a:extLst>
              <a:ext uri="{FF2B5EF4-FFF2-40B4-BE49-F238E27FC236}">
                <a16:creationId xmlns:a16="http://schemas.microsoft.com/office/drawing/2014/main" id="{074ED1D1-B5D6-3EEA-D716-21596BC4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55" y="4470656"/>
            <a:ext cx="3549363" cy="10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B3A5C2-D91E-66C9-FA36-3FD43D44A298}"/>
              </a:ext>
            </a:extLst>
          </p:cNvPr>
          <p:cNvCxnSpPr/>
          <p:nvPr/>
        </p:nvCxnSpPr>
        <p:spPr>
          <a:xfrm flipV="1">
            <a:off x="2396605" y="5308251"/>
            <a:ext cx="1087437" cy="37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45">
            <a:extLst>
              <a:ext uri="{FF2B5EF4-FFF2-40B4-BE49-F238E27FC236}">
                <a16:creationId xmlns:a16="http://schemas.microsoft.com/office/drawing/2014/main" id="{B0EE51B5-279D-448F-0D62-7E27391B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592" y="5517232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검색결과 예시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9832155-65EA-D507-021C-87A1C03ECF69}"/>
              </a:ext>
            </a:extLst>
          </p:cNvPr>
          <p:cNvCxnSpPr/>
          <p:nvPr/>
        </p:nvCxnSpPr>
        <p:spPr>
          <a:xfrm>
            <a:off x="2900661" y="3053395"/>
            <a:ext cx="756195" cy="61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45">
            <a:extLst>
              <a:ext uri="{FF2B5EF4-FFF2-40B4-BE49-F238E27FC236}">
                <a16:creationId xmlns:a16="http://schemas.microsoft.com/office/drawing/2014/main" id="{58D57707-88E4-4835-B2D2-9DA65D96D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640" y="2882964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테이블 명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5CA919-F7A1-9AA3-FF9C-C4B4D7F634EE}"/>
              </a:ext>
            </a:extLst>
          </p:cNvPr>
          <p:cNvCxnSpPr/>
          <p:nvPr/>
        </p:nvCxnSpPr>
        <p:spPr>
          <a:xfrm flipH="1">
            <a:off x="1640632" y="1556036"/>
            <a:ext cx="882852" cy="16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15">
            <a:extLst>
              <a:ext uri="{FF2B5EF4-FFF2-40B4-BE49-F238E27FC236}">
                <a16:creationId xmlns:a16="http://schemas.microsoft.com/office/drawing/2014/main" id="{4837D227-8516-F9B8-3166-FE3D9256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046" y="1336961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E309C0-1882-1F08-10CE-3DDFABC3C8B9}"/>
              </a:ext>
            </a:extLst>
          </p:cNvPr>
          <p:cNvSpPr/>
          <p:nvPr/>
        </p:nvSpPr>
        <p:spPr>
          <a:xfrm>
            <a:off x="3822365" y="194080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D2F700-476B-C6B1-FAEA-AA21711E641A}"/>
              </a:ext>
            </a:extLst>
          </p:cNvPr>
          <p:cNvSpPr/>
          <p:nvPr/>
        </p:nvSpPr>
        <p:spPr>
          <a:xfrm>
            <a:off x="4241519" y="192653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160CF7-1179-5255-977A-5D7C59A89269}"/>
              </a:ext>
            </a:extLst>
          </p:cNvPr>
          <p:cNvCxnSpPr>
            <a:cxnSpLocks/>
          </p:cNvCxnSpPr>
          <p:nvPr/>
        </p:nvCxnSpPr>
        <p:spPr>
          <a:xfrm>
            <a:off x="6386743" y="2505181"/>
            <a:ext cx="603795" cy="36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37D786-7E1E-FED5-98B4-5396B9087E18}"/>
              </a:ext>
            </a:extLst>
          </p:cNvPr>
          <p:cNvSpPr txBox="1"/>
          <p:nvPr/>
        </p:nvSpPr>
        <p:spPr bwMode="auto">
          <a:xfrm>
            <a:off x="5745088" y="208481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사용자가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보고자하는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리뷰 개수 설정 가능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DB585D5-8A27-F779-9BA6-76FEC3F5C873}"/>
                  </a:ext>
                </a:extLst>
              </p14:cNvPr>
              <p14:cNvContentPartPr/>
              <p14:nvPr/>
            </p14:nvContentPartPr>
            <p14:xfrm>
              <a:off x="3512691" y="4552522"/>
              <a:ext cx="20160" cy="982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DB585D5-8A27-F779-9BA6-76FEC3F5C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0051" y="4489882"/>
                <a:ext cx="145800" cy="11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C9083DAE-2A57-EDEA-10E3-6A177F89BC04}"/>
              </a:ext>
            </a:extLst>
          </p:cNvPr>
          <p:cNvGrpSpPr/>
          <p:nvPr/>
        </p:nvGrpSpPr>
        <p:grpSpPr>
          <a:xfrm>
            <a:off x="4746411" y="904642"/>
            <a:ext cx="1291680" cy="231480"/>
            <a:chOff x="4746411" y="904642"/>
            <a:chExt cx="12916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2AA4DEE-3124-2BDB-6795-B6DBAF0E8663}"/>
                    </a:ext>
                  </a:extLst>
                </p14:cNvPr>
                <p14:cNvContentPartPr/>
                <p14:nvPr/>
              </p14:nvContentPartPr>
              <p14:xfrm>
                <a:off x="4746411" y="968722"/>
                <a:ext cx="1291680" cy="167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2AA4DEE-3124-2BDB-6795-B6DBAF0E86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3771" y="906082"/>
                  <a:ext cx="1417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40B4E87-10E2-80FA-F94B-0CB3A9222DA1}"/>
                    </a:ext>
                  </a:extLst>
                </p14:cNvPr>
                <p14:cNvContentPartPr/>
                <p14:nvPr/>
              </p14:nvContentPartPr>
              <p14:xfrm>
                <a:off x="5130891" y="904642"/>
                <a:ext cx="904320" cy="11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40B4E87-10E2-80FA-F94B-0CB3A9222D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8251" y="841642"/>
                  <a:ext cx="1029960" cy="241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C20E67C-BBDE-0122-ACDA-CDEBB26F5C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161" y="5783461"/>
            <a:ext cx="2210108" cy="49536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B3674-5185-2EFC-6046-D8CC8E2B82E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5047269" y="5937597"/>
            <a:ext cx="596829" cy="9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0DD2A-989F-BFD9-3021-95471D9793FF}"/>
              </a:ext>
            </a:extLst>
          </p:cNvPr>
          <p:cNvSpPr txBox="1"/>
          <p:nvPr/>
        </p:nvSpPr>
        <p:spPr bwMode="auto">
          <a:xfrm>
            <a:off x="5002443" y="5517232"/>
            <a:ext cx="15841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페이지네이션</a:t>
            </a:r>
            <a:r>
              <a:rPr lang="ko-KR" altLang="en-US" sz="1000" dirty="0">
                <a:latin typeface="굴림" charset="-127"/>
                <a:ea typeface="굴림" charset="-127"/>
              </a:rPr>
              <a:t> 기능 구현</a:t>
            </a:r>
            <a:endParaRPr lang="en-US" altLang="ko-KR" sz="1000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111543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8247-24F2-F274-8572-CCD6FBDC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BC1E26-FDCC-FC59-1AD5-B3BA82A5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10" y="1018297"/>
            <a:ext cx="5306165" cy="3572374"/>
          </a:xfrm>
          <a:prstGeom prst="rect">
            <a:avLst/>
          </a:prstGeom>
        </p:spPr>
      </p:pic>
      <p:sp>
        <p:nvSpPr>
          <p:cNvPr id="5123" name="Text Box 12">
            <a:extLst>
              <a:ext uri="{FF2B5EF4-FFF2-40B4-BE49-F238E27FC236}">
                <a16:creationId xmlns:a16="http://schemas.microsoft.com/office/drawing/2014/main" id="{68617BA9-FD6B-F0B8-9C0C-BAF1E53E3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0924DDFA-093E-D26A-BB68-E0D6C5F27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 err="1"/>
              <a:t>답글작성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440A09-82D3-9713-47ED-D0D6C952C857}"/>
              </a:ext>
            </a:extLst>
          </p:cNvPr>
          <p:cNvSpPr/>
          <p:nvPr/>
        </p:nvSpPr>
        <p:spPr>
          <a:xfrm>
            <a:off x="3995209" y="430222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E6DDA8-07DD-CE47-B412-9F80008050EA}"/>
              </a:ext>
            </a:extLst>
          </p:cNvPr>
          <p:cNvCxnSpPr/>
          <p:nvPr/>
        </p:nvCxnSpPr>
        <p:spPr>
          <a:xfrm flipH="1" flipV="1">
            <a:off x="4067217" y="4585960"/>
            <a:ext cx="1008112" cy="58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6B32A1-4017-D37F-2EF3-657CF4E0F2E6}"/>
              </a:ext>
            </a:extLst>
          </p:cNvPr>
          <p:cNvSpPr txBox="1"/>
          <p:nvPr/>
        </p:nvSpPr>
        <p:spPr bwMode="auto">
          <a:xfrm>
            <a:off x="4043165" y="5184566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뒤로 버튼 클릭 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팝업창</a:t>
            </a:r>
            <a:r>
              <a:rPr lang="ko-KR" altLang="en-US" sz="1000" dirty="0">
                <a:latin typeface="굴림" charset="-127"/>
                <a:ea typeface="굴림" charset="-127"/>
              </a:rPr>
              <a:t> 만 닫힘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3BBB6-E8C7-0621-4C71-BF7C24B8A443}"/>
              </a:ext>
            </a:extLst>
          </p:cNvPr>
          <p:cNvSpPr/>
          <p:nvPr/>
        </p:nvSpPr>
        <p:spPr>
          <a:xfrm>
            <a:off x="1263909" y="1494615"/>
            <a:ext cx="5201259" cy="53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</a:rPr>
              <a:t> 상품명 |  작성자 | 리뷰등록일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FC158-10A0-9934-AA42-9941F0211FCB}"/>
              </a:ext>
            </a:extLst>
          </p:cNvPr>
          <p:cNvSpPr/>
          <p:nvPr/>
        </p:nvSpPr>
        <p:spPr>
          <a:xfrm>
            <a:off x="2864768" y="2132856"/>
            <a:ext cx="3384376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리뷰내용 보여질 공간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2EBF22-7961-A80B-26B3-301479CCA544}"/>
              </a:ext>
            </a:extLst>
          </p:cNvPr>
          <p:cNvSpPr/>
          <p:nvPr/>
        </p:nvSpPr>
        <p:spPr>
          <a:xfrm>
            <a:off x="1496616" y="2132856"/>
            <a:ext cx="1368152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포토리뷰의 경우 사진이 이곳에 출력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CBF2A-EEEC-9971-26EA-B0685CB44E3F}"/>
              </a:ext>
            </a:extLst>
          </p:cNvPr>
          <p:cNvSpPr/>
          <p:nvPr/>
        </p:nvSpPr>
        <p:spPr>
          <a:xfrm>
            <a:off x="1263909" y="1272203"/>
            <a:ext cx="1312827" cy="2541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리뷰 상세보기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9F1518-E1AE-865C-02ED-85249A0C19CE}"/>
              </a:ext>
            </a:extLst>
          </p:cNvPr>
          <p:cNvSpPr/>
          <p:nvPr/>
        </p:nvSpPr>
        <p:spPr>
          <a:xfrm>
            <a:off x="2805030" y="430940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C71EAF-E501-755B-E773-B0923F95523D}"/>
              </a:ext>
            </a:extLst>
          </p:cNvPr>
          <p:cNvCxnSpPr>
            <a:cxnSpLocks/>
          </p:cNvCxnSpPr>
          <p:nvPr/>
        </p:nvCxnSpPr>
        <p:spPr>
          <a:xfrm flipV="1">
            <a:off x="2672796" y="4593140"/>
            <a:ext cx="335988" cy="60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03D144-5F81-615E-72F4-B60A9908DD36}"/>
              </a:ext>
            </a:extLst>
          </p:cNvPr>
          <p:cNvSpPr txBox="1"/>
          <p:nvPr/>
        </p:nvSpPr>
        <p:spPr bwMode="auto">
          <a:xfrm>
            <a:off x="1640632" y="5212457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부적절한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리뷰일경우</a:t>
            </a:r>
            <a:r>
              <a:rPr lang="ko-KR" altLang="en-US" sz="1000" dirty="0">
                <a:latin typeface="굴림" charset="-127"/>
                <a:ea typeface="굴림" charset="-127"/>
              </a:rPr>
              <a:t> 삭제 가능</a:t>
            </a:r>
          </a:p>
        </p:txBody>
      </p:sp>
    </p:spTree>
    <p:extLst>
      <p:ext uri="{BB962C8B-B14F-4D97-AF65-F5344CB8AC3E}">
        <p14:creationId xmlns:p14="http://schemas.microsoft.com/office/powerpoint/2010/main" val="1059959887"/>
      </p:ext>
    </p:extLst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0D30234A-D70B-5C76-0F82-8D2869EB1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6FF22E14-26D7-E65C-5D0A-559E56365BF7}"/>
              </a:ext>
            </a:extLst>
          </p:cNvPr>
          <p:cNvSpPr/>
          <p:nvPr/>
        </p:nvSpPr>
        <p:spPr>
          <a:xfrm>
            <a:off x="4881563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4A2F3456-7B01-9DFC-6C82-2A5B853AE591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2" name="TextBox 33">
            <a:extLst>
              <a:ext uri="{FF2B5EF4-FFF2-40B4-BE49-F238E27FC236}">
                <a16:creationId xmlns:a16="http://schemas.microsoft.com/office/drawing/2014/main" id="{397F0DF4-B8FF-5981-8C3A-FCCA5F04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1071563"/>
            <a:ext cx="825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/>
              <a:t>클레임관리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58AE21B3-B381-BD7A-910A-74A6E6385151}"/>
              </a:ext>
            </a:extLst>
          </p:cNvPr>
          <p:cNvSpPr/>
          <p:nvPr/>
        </p:nvSpPr>
        <p:spPr>
          <a:xfrm>
            <a:off x="1381125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15774E0A-A393-449F-1F85-97EFCA9F43F8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1FFC47F-D0E0-6B3C-8277-31D19C4B6AE6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, 소프트웨어, 컴퓨터 아이콘, 멀티미디어 소프트웨어이(가) 표시된 사진">
            <a:extLst>
              <a:ext uri="{FF2B5EF4-FFF2-40B4-BE49-F238E27FC236}">
                <a16:creationId xmlns:a16="http://schemas.microsoft.com/office/drawing/2014/main" id="{B20156CA-09D2-8ACF-77C5-F56B9DF7AD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2696"/>
            <a:ext cx="7805811" cy="6048672"/>
          </a:xfrm>
          <a:prstGeom prst="rect">
            <a:avLst/>
          </a:prstGeom>
          <a:solidFill>
            <a:srgbClr val="F8F9FD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EAE676-0C37-15C5-6C43-67DB710A5846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68313D3-5260-A92D-5E51-DBB5E092607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5AA5E2C-1C28-C5B8-24FB-8F979306271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F8B92D0-154B-33F9-72DA-C2A0152A5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8628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리스트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사용자 이름과 로그아웃 버튼 표시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버튼 클릭 시 확인창으로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로그아웃 하시겠습니까</a:t>
            </a:r>
            <a:r>
              <a:rPr lang="en-US" altLang="ko-KR" sz="1000" b="1" dirty="0"/>
              <a:t>?” </a:t>
            </a:r>
            <a:r>
              <a:rPr lang="ko-KR" altLang="en-US" sz="1000" b="1" dirty="0"/>
              <a:t>문구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 물품이 몇 건인지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브랜드명으로 검색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판매상태를 체크하여 원하는 항목만 선택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상품등록일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판매시작일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판매종료일을 기준으로 기간을 조회 기간 설정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ko-KR" altLang="en-US" sz="1000" b="1" dirty="0"/>
              <a:t>시작 날짜와 종료 날짜를 입력할 수 있는 캘린더 기능 제공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검색 버튼 클릭 시 검색</a:t>
            </a:r>
            <a:r>
              <a:rPr lang="en-US" altLang="ko-KR" sz="1000" b="1" dirty="0"/>
              <a:t>,</a:t>
            </a:r>
            <a:br>
              <a:rPr lang="en-US" altLang="ko-KR" sz="1000" b="1" dirty="0"/>
            </a:br>
            <a:r>
              <a:rPr lang="ko-KR" altLang="en-US" sz="1000" b="1" dirty="0"/>
              <a:t>초기화 버튼 클릭 시 초기화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EA19DCF-DA9E-F663-D95F-15117A43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016" y="7455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3B1EB0-C733-88E7-D2C0-FA5EF784215D}"/>
              </a:ext>
            </a:extLst>
          </p:cNvPr>
          <p:cNvSpPr/>
          <p:nvPr/>
        </p:nvSpPr>
        <p:spPr>
          <a:xfrm>
            <a:off x="7288888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69405-E1E8-9477-DCBE-A6E2FCEE51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72135F-9B40-CF35-BF28-0FC0671DC947}"/>
              </a:ext>
            </a:extLst>
          </p:cNvPr>
          <p:cNvSpPr/>
          <p:nvPr/>
        </p:nvSpPr>
        <p:spPr>
          <a:xfrm>
            <a:off x="6146608" y="1551532"/>
            <a:ext cx="763563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AE51D-E934-0925-5145-DEB7E6C4B845}"/>
              </a:ext>
            </a:extLst>
          </p:cNvPr>
          <p:cNvSpPr/>
          <p:nvPr/>
        </p:nvSpPr>
        <p:spPr>
          <a:xfrm>
            <a:off x="4304928" y="1551532"/>
            <a:ext cx="64807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F9E63-46C5-79E6-B603-1B873735B69E}"/>
              </a:ext>
            </a:extLst>
          </p:cNvPr>
          <p:cNvSpPr/>
          <p:nvPr/>
        </p:nvSpPr>
        <p:spPr>
          <a:xfrm>
            <a:off x="2269815" y="1556792"/>
            <a:ext cx="738969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7353B-AF3C-96F2-6D78-B738DBE42FCA}"/>
              </a:ext>
            </a:extLst>
          </p:cNvPr>
          <p:cNvSpPr/>
          <p:nvPr/>
        </p:nvSpPr>
        <p:spPr>
          <a:xfrm flipH="1">
            <a:off x="2972234" y="3344844"/>
            <a:ext cx="341547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CE1F7-4E88-0741-65F4-34C1729657C5}"/>
              </a:ext>
            </a:extLst>
          </p:cNvPr>
          <p:cNvSpPr/>
          <p:nvPr/>
        </p:nvSpPr>
        <p:spPr>
          <a:xfrm flipH="1">
            <a:off x="2028635" y="3317157"/>
            <a:ext cx="40408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E774C-D9B4-199C-6380-9D7612D191D6}"/>
              </a:ext>
            </a:extLst>
          </p:cNvPr>
          <p:cNvSpPr/>
          <p:nvPr/>
        </p:nvSpPr>
        <p:spPr>
          <a:xfrm flipH="1">
            <a:off x="1064568" y="4207289"/>
            <a:ext cx="175954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1B438D-35CE-249E-32CC-3C61D1677F0A}"/>
              </a:ext>
            </a:extLst>
          </p:cNvPr>
          <p:cNvSpPr/>
          <p:nvPr/>
        </p:nvSpPr>
        <p:spPr>
          <a:xfrm flipH="1">
            <a:off x="1064567" y="4599245"/>
            <a:ext cx="1944216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6FDED5-6CC9-B862-ED9D-397B62EA610E}"/>
              </a:ext>
            </a:extLst>
          </p:cNvPr>
          <p:cNvSpPr/>
          <p:nvPr/>
        </p:nvSpPr>
        <p:spPr>
          <a:xfrm flipH="1">
            <a:off x="1366619" y="2508410"/>
            <a:ext cx="1642164" cy="56054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9A5B90-7A4A-9498-BF47-D918E018362B}"/>
              </a:ext>
            </a:extLst>
          </p:cNvPr>
          <p:cNvSpPr/>
          <p:nvPr/>
        </p:nvSpPr>
        <p:spPr>
          <a:xfrm flipH="1">
            <a:off x="1064566" y="3736484"/>
            <a:ext cx="4107298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31C106-2DB6-D527-6442-BA57DC113CE8}"/>
              </a:ext>
            </a:extLst>
          </p:cNvPr>
          <p:cNvSpPr/>
          <p:nvPr/>
        </p:nvSpPr>
        <p:spPr>
          <a:xfrm flipH="1">
            <a:off x="2958518" y="2816360"/>
            <a:ext cx="1052361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5FA16D-CE1C-6BA5-136B-3C93781CDCDB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8" name="그림 7167">
            <a:extLst>
              <a:ext uri="{FF2B5EF4-FFF2-40B4-BE49-F238E27FC236}">
                <a16:creationId xmlns:a16="http://schemas.microsoft.com/office/drawing/2014/main" id="{D574FC3A-FFF9-158D-F241-499DA080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6" y="3604760"/>
            <a:ext cx="6427623" cy="77387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414D2A-646C-857C-9231-AF3912945863}"/>
              </a:ext>
            </a:extLst>
          </p:cNvPr>
          <p:cNvSpPr/>
          <p:nvPr/>
        </p:nvSpPr>
        <p:spPr>
          <a:xfrm flipH="1">
            <a:off x="6753200" y="6104250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0FE143-21D0-F1F8-9FBF-4B4112F4DD2D}"/>
              </a:ext>
            </a:extLst>
          </p:cNvPr>
          <p:cNvSpPr/>
          <p:nvPr/>
        </p:nvSpPr>
        <p:spPr>
          <a:xfrm flipH="1">
            <a:off x="6753200" y="6480489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87F4DE-16FB-D17C-FB8D-AE76FA5A9E16}"/>
              </a:ext>
            </a:extLst>
          </p:cNvPr>
          <p:cNvSpPr/>
          <p:nvPr/>
        </p:nvSpPr>
        <p:spPr>
          <a:xfrm flipH="1">
            <a:off x="6470844" y="4054750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C488C9-1DC0-5BD7-E9C7-FFCA494A2C8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60667" y="2828677"/>
            <a:ext cx="1112035" cy="944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림 7180">
            <a:extLst>
              <a:ext uri="{FF2B5EF4-FFF2-40B4-BE49-F238E27FC236}">
                <a16:creationId xmlns:a16="http://schemas.microsoft.com/office/drawing/2014/main" id="{32D61F3D-6813-49A2-4400-297436BA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59" y="3303960"/>
            <a:ext cx="941134" cy="342948"/>
          </a:xfrm>
          <a:prstGeom prst="rect">
            <a:avLst/>
          </a:prstGeom>
        </p:spPr>
      </p:pic>
      <p:pic>
        <p:nvPicPr>
          <p:cNvPr id="7185" name="그림 7184">
            <a:extLst>
              <a:ext uri="{FF2B5EF4-FFF2-40B4-BE49-F238E27FC236}">
                <a16:creationId xmlns:a16="http://schemas.microsoft.com/office/drawing/2014/main" id="{C979BA63-D419-6039-1CD1-D35AE3A6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12" y="3280728"/>
            <a:ext cx="1708416" cy="295316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704BAA5-F9BC-2298-4CBE-8AAB6B9ED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69722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38550B2-BDB2-02CE-15BB-1E35B0E35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28358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BEA232DE-1FE9-FFA8-6792-99110059B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555" y="399957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9B3C13-A17A-52B1-3283-AE7994826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968" y="2533920"/>
            <a:ext cx="993348" cy="2629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6D05A-1E11-55D4-3BDC-C07486CF9135}"/>
              </a:ext>
            </a:extLst>
          </p:cNvPr>
          <p:cNvSpPr/>
          <p:nvPr/>
        </p:nvSpPr>
        <p:spPr>
          <a:xfrm flipH="1">
            <a:off x="3366707" y="2799577"/>
            <a:ext cx="1642164" cy="2629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93C004-1773-4884-3BBE-BAA2958BE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664" y="1636507"/>
            <a:ext cx="586791" cy="47577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15C932-4516-5223-014C-32746353C366}"/>
              </a:ext>
            </a:extLst>
          </p:cNvPr>
          <p:cNvSpPr/>
          <p:nvPr/>
        </p:nvSpPr>
        <p:spPr>
          <a:xfrm>
            <a:off x="6266675" y="1631878"/>
            <a:ext cx="1130225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C9322B0-05D7-225E-275E-588DAF27A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33" y="1504081"/>
            <a:ext cx="2839196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B7D82C-BF6B-671F-B361-C2615BA9E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914" y="1591472"/>
            <a:ext cx="659523" cy="56733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D674A77-5BCF-CF47-132E-33246BFC5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34" y="2398924"/>
            <a:ext cx="2177581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B0C3ED-654E-F336-5AA4-9CDEE6A505F7}"/>
              </a:ext>
            </a:extLst>
          </p:cNvPr>
          <p:cNvSpPr/>
          <p:nvPr/>
        </p:nvSpPr>
        <p:spPr>
          <a:xfrm>
            <a:off x="4881563" y="1631878"/>
            <a:ext cx="1181113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">
            <a:extLst>
              <a:ext uri="{FF2B5EF4-FFF2-40B4-BE49-F238E27FC236}">
                <a16:creationId xmlns:a16="http://schemas.microsoft.com/office/drawing/2014/main" id="{0A58C336-165C-D2C5-EA23-EE1E9074D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02" y="1821408"/>
            <a:ext cx="1789113" cy="2014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C38B673-95C5-609D-F278-4DDE3B08C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77" y="1071563"/>
            <a:ext cx="791675" cy="5661525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C8D03897-4876-0FD3-C542-5DF63192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304" y="250838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B1079B-27AC-8E34-7DFA-90C728F3C09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662373"/>
            <a:ext cx="1013776" cy="568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E3381E-6804-7D62-E5C5-60D89875CF5F}"/>
              </a:ext>
            </a:extLst>
          </p:cNvPr>
          <p:cNvSpPr txBox="1"/>
          <p:nvPr/>
        </p:nvSpPr>
        <p:spPr bwMode="auto">
          <a:xfrm>
            <a:off x="1064397" y="1156741"/>
            <a:ext cx="889987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상품리스트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129CE9-4E53-34D8-66D8-23BAEDE3C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8768" y="4661311"/>
            <a:ext cx="704520" cy="133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A5701C-1626-3DD8-4514-995013EB4B8E}"/>
              </a:ext>
            </a:extLst>
          </p:cNvPr>
          <p:cNvSpPr/>
          <p:nvPr/>
        </p:nvSpPr>
        <p:spPr>
          <a:xfrm flipH="1">
            <a:off x="5343972" y="5061253"/>
            <a:ext cx="371028" cy="93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C3C2E3-DF14-21F8-2DC4-87BCB2BCB84D}"/>
              </a:ext>
            </a:extLst>
          </p:cNvPr>
          <p:cNvSpPr/>
          <p:nvPr/>
        </p:nvSpPr>
        <p:spPr>
          <a:xfrm flipH="1">
            <a:off x="5343972" y="4931340"/>
            <a:ext cx="371028" cy="93467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D5153D-2650-A369-A311-B74ADF6B2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701" y="4606394"/>
            <a:ext cx="6453578" cy="21266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EB4EFE-44D2-F1DD-FE5B-A1992ED05F15}"/>
              </a:ext>
            </a:extLst>
          </p:cNvPr>
          <p:cNvSpPr txBox="1"/>
          <p:nvPr/>
        </p:nvSpPr>
        <p:spPr bwMode="auto">
          <a:xfrm>
            <a:off x="1676897" y="4953531"/>
            <a:ext cx="652448" cy="21544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상품명순</a:t>
            </a:r>
            <a:endParaRPr lang="en-US" altLang="ko-KR" sz="800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41979-F4CF-19BD-3362-FA66F768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운영 체제이(가) 표시된 사진">
            <a:extLst>
              <a:ext uri="{FF2B5EF4-FFF2-40B4-BE49-F238E27FC236}">
                <a16:creationId xmlns:a16="http://schemas.microsoft.com/office/drawing/2014/main" id="{DA6A049C-3B62-8216-97C0-C5338DE2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95750"/>
            <a:ext cx="7772726" cy="604561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F490E5F-F280-5B9C-A03C-65CD036DD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89843562-6201-9B98-7C4A-A9F22939A625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41BC54DC-EB12-5F5D-80EF-67313CACE53C}"/>
              </a:ext>
            </a:extLst>
          </p:cNvPr>
          <p:cNvSpPr/>
          <p:nvPr/>
        </p:nvSpPr>
        <p:spPr>
          <a:xfrm>
            <a:off x="6753200" y="1988840"/>
            <a:ext cx="649480" cy="279510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AAE6F0B-C83D-DA4A-7262-405B0F317E32}"/>
              </a:ext>
            </a:extLst>
          </p:cNvPr>
          <p:cNvSpPr/>
          <p:nvPr/>
        </p:nvSpPr>
        <p:spPr>
          <a:xfrm>
            <a:off x="1520101" y="2504728"/>
            <a:ext cx="336555" cy="204994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075E87-272F-A6B3-0EDA-2A29CB8A57E8}"/>
              </a:ext>
            </a:extLst>
          </p:cNvPr>
          <p:cNvSpPr/>
          <p:nvPr/>
        </p:nvSpPr>
        <p:spPr>
          <a:xfrm>
            <a:off x="7559216" y="1124744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6FC7A1-894F-C19D-034D-419366C41B5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689F1E-21F0-6B33-72FB-82837D7BDA9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42F2351-3757-D440-6DD2-F66308989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78565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r>
              <a:rPr lang="en-US" altLang="ko-KR" sz="1000" b="1" dirty="0"/>
              <a:t>8. </a:t>
            </a:r>
            <a:r>
              <a:rPr lang="ko-KR" altLang="en-US" sz="1000" b="1" dirty="0"/>
              <a:t>체크 되어 있는 상품을 삭제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9. select</a:t>
            </a:r>
            <a:r>
              <a:rPr lang="ko-KR" altLang="en-US" sz="1000" b="1" dirty="0"/>
              <a:t>로 상태 변경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판매변경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)</a:t>
            </a:r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10. (</a:t>
            </a:r>
            <a:r>
              <a:rPr lang="ko-KR" altLang="en-US" sz="1000" b="1" dirty="0"/>
              <a:t>판매가 </a:t>
            </a:r>
            <a:r>
              <a:rPr lang="ko-KR" altLang="en-US" sz="1000" b="1" dirty="0" err="1"/>
              <a:t>낮은순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높은순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상품명순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과 </a:t>
            </a:r>
            <a:r>
              <a:rPr lang="en-US" altLang="ko-KR" sz="1000" b="1" dirty="0"/>
              <a:t>(10,30,50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로 정렬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11. </a:t>
            </a:r>
            <a:r>
              <a:rPr lang="ko-KR" altLang="en-US" sz="1000" b="1" dirty="0"/>
              <a:t>목록 테이블</a:t>
            </a:r>
            <a:br>
              <a:rPr lang="en-US" altLang="ko-KR" sz="1000" b="1" dirty="0"/>
            </a:b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12. </a:t>
            </a:r>
            <a:r>
              <a:rPr lang="ko-KR" altLang="en-US" sz="1000" b="1" dirty="0"/>
              <a:t>수정 버튼 클릭 시 상품 등록 페이지로 이동 후 데이터가 자동으로 입력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13. </a:t>
            </a:r>
            <a:r>
              <a:rPr lang="ko-KR" altLang="en-US" sz="1000" b="1" dirty="0"/>
              <a:t>상세 설명 클릭 시 새창으로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이동하여 </a:t>
            </a:r>
            <a:r>
              <a:rPr lang="en-US" altLang="ko-KR" sz="1000" b="1" dirty="0" err="1"/>
              <a:t>Textarea</a:t>
            </a:r>
            <a:r>
              <a:rPr lang="ko-KR" altLang="en-US" sz="1000" b="1" dirty="0"/>
              <a:t>로 작성 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변경 가능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14. </a:t>
            </a:r>
            <a:r>
              <a:rPr lang="ko-KR" altLang="en-US" sz="1000" b="1" dirty="0"/>
              <a:t>버튼 클릭 시 저장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D88F7-79CA-71E5-73EC-8C5AB6BC6AA3}"/>
              </a:ext>
            </a:extLst>
          </p:cNvPr>
          <p:cNvSpPr/>
          <p:nvPr/>
        </p:nvSpPr>
        <p:spPr>
          <a:xfrm>
            <a:off x="7263817" y="816681"/>
            <a:ext cx="201402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B9F2B4-B719-8A8A-C303-4E12C625D96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52477D-2B16-F823-A052-499FEF6722F3}"/>
              </a:ext>
            </a:extLst>
          </p:cNvPr>
          <p:cNvSpPr/>
          <p:nvPr/>
        </p:nvSpPr>
        <p:spPr>
          <a:xfrm>
            <a:off x="2684627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DAB2C23-8C00-13C0-B48C-8049B6CD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34" y="2954337"/>
            <a:ext cx="573152" cy="2356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DA3995-7357-D32B-50A6-0CBD9F32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78" y="2956836"/>
            <a:ext cx="508956" cy="2653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75C928-3C68-E334-6B52-2872FF9E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600" y="2954337"/>
            <a:ext cx="476096" cy="22832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1D4FF76-7A20-49A2-591A-A18E1CF8B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410" y="2938990"/>
            <a:ext cx="328945" cy="25013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0F83EC2-72CA-DDFD-8765-1D432624F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909" y="2952499"/>
            <a:ext cx="424551" cy="2258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D9CB3B-B052-3900-F68C-BFA5A6F0FFB7}"/>
              </a:ext>
            </a:extLst>
          </p:cNvPr>
          <p:cNvSpPr/>
          <p:nvPr/>
        </p:nvSpPr>
        <p:spPr>
          <a:xfrm>
            <a:off x="3794003" y="2474002"/>
            <a:ext cx="1089147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257AA1D-7AE7-7D29-5B62-E7398AC54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22" y="3202420"/>
            <a:ext cx="5651859" cy="25541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7AB122-9069-A18D-15C0-AD705533860D}"/>
              </a:ext>
            </a:extLst>
          </p:cNvPr>
          <p:cNvSpPr/>
          <p:nvPr/>
        </p:nvSpPr>
        <p:spPr>
          <a:xfrm>
            <a:off x="1528068" y="2940428"/>
            <a:ext cx="220499" cy="268113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1D6199-038C-9790-13C3-D728E22F73EB}"/>
              </a:ext>
            </a:extLst>
          </p:cNvPr>
          <p:cNvSpPr/>
          <p:nvPr/>
        </p:nvSpPr>
        <p:spPr>
          <a:xfrm>
            <a:off x="1528068" y="3202420"/>
            <a:ext cx="220499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889F1F-9179-FCDF-8216-907E2816EEA6}"/>
              </a:ext>
            </a:extLst>
          </p:cNvPr>
          <p:cNvSpPr/>
          <p:nvPr/>
        </p:nvSpPr>
        <p:spPr>
          <a:xfrm>
            <a:off x="3948966" y="3222174"/>
            <a:ext cx="664444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478A209-9CA1-9C0C-A2BE-DC224A79F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9652" y="2952499"/>
            <a:ext cx="613757" cy="24647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080D9F9-E0BE-63D2-17C7-2E28DB005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9387" y="3219995"/>
            <a:ext cx="556368" cy="195757"/>
          </a:xfrm>
          <a:prstGeom prst="rect">
            <a:avLst/>
          </a:prstGeom>
        </p:spPr>
      </p:pic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0BA5E6F6-95C8-7CE4-52EB-6540CF76D581}"/>
              </a:ext>
            </a:extLst>
          </p:cNvPr>
          <p:cNvSpPr/>
          <p:nvPr/>
        </p:nvSpPr>
        <p:spPr>
          <a:xfrm>
            <a:off x="4625470" y="3222174"/>
            <a:ext cx="316885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7" name="순서도: 처리 7176">
            <a:extLst>
              <a:ext uri="{FF2B5EF4-FFF2-40B4-BE49-F238E27FC236}">
                <a16:creationId xmlns:a16="http://schemas.microsoft.com/office/drawing/2014/main" id="{97D0E45B-2F82-6E2F-E3DD-07E1928393B5}"/>
              </a:ext>
            </a:extLst>
          </p:cNvPr>
          <p:cNvSpPr/>
          <p:nvPr/>
        </p:nvSpPr>
        <p:spPr>
          <a:xfrm>
            <a:off x="2915856" y="4948453"/>
            <a:ext cx="1033110" cy="18573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E77B272B-0E09-122C-CA91-F60C7D24CF2C}"/>
              </a:ext>
            </a:extLst>
          </p:cNvPr>
          <p:cNvSpPr/>
          <p:nvPr/>
        </p:nvSpPr>
        <p:spPr>
          <a:xfrm>
            <a:off x="6255143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0DA14708-05B3-BAB9-0049-EAC7C919C1F6}"/>
              </a:ext>
            </a:extLst>
          </p:cNvPr>
          <p:cNvSpPr/>
          <p:nvPr/>
        </p:nvSpPr>
        <p:spPr>
          <a:xfrm>
            <a:off x="6255143" y="1428049"/>
            <a:ext cx="1109375" cy="279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0DAAD674-8303-4BDE-1445-B03731541BEC}"/>
              </a:ext>
            </a:extLst>
          </p:cNvPr>
          <p:cNvSpPr/>
          <p:nvPr/>
        </p:nvSpPr>
        <p:spPr>
          <a:xfrm>
            <a:off x="4052052" y="5848208"/>
            <a:ext cx="3233408" cy="13645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65C981-4B19-80F5-F39E-85A31F4AC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80218-03EF-769A-F277-4D4FD9AB8AE0}"/>
              </a:ext>
            </a:extLst>
          </p:cNvPr>
          <p:cNvSpPr txBox="1"/>
          <p:nvPr/>
        </p:nvSpPr>
        <p:spPr bwMode="auto">
          <a:xfrm>
            <a:off x="6809830" y="2966211"/>
            <a:ext cx="517109" cy="215444"/>
          </a:xfrm>
          <a:prstGeom prst="rect">
            <a:avLst/>
          </a:prstGeom>
          <a:solidFill>
            <a:srgbClr val="F8F9FD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7255B-24B6-925F-E7D4-E7C822B58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0903" y="2486673"/>
            <a:ext cx="833723" cy="2667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235BA3-DC03-449C-CBEC-204949F845FB}"/>
              </a:ext>
            </a:extLst>
          </p:cNvPr>
          <p:cNvSpPr/>
          <p:nvPr/>
        </p:nvSpPr>
        <p:spPr>
          <a:xfrm flipH="1">
            <a:off x="5329413" y="3222174"/>
            <a:ext cx="316885" cy="255411"/>
          </a:xfrm>
          <a:prstGeom prst="rect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FE47EB-18D2-1DA4-A990-7384902B2DB1}"/>
              </a:ext>
            </a:extLst>
          </p:cNvPr>
          <p:cNvSpPr/>
          <p:nvPr/>
        </p:nvSpPr>
        <p:spPr>
          <a:xfrm flipH="1">
            <a:off x="5329412" y="2961799"/>
            <a:ext cx="316885" cy="2154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A6237A-420E-58E9-671D-E4C8BAA750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827" y="1926211"/>
            <a:ext cx="6443108" cy="4815155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3AED6E80-B406-DEF6-2932-97449CC8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201" y="1926210"/>
            <a:ext cx="6435350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891EFDA-343A-93D8-5415-377AFBA98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017" y="2350839"/>
            <a:ext cx="27701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40AC55FC-9C31-55DC-7E51-1354FFEFB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744" y="23311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EF5A6ECA-631A-1678-8D09-99810B326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970" y="4203799"/>
            <a:ext cx="38894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C760477-7530-2F21-C384-15D1A88C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312" y="2112905"/>
            <a:ext cx="43890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82AF30D-1026-7347-1B03-83356F32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113" y="4233948"/>
            <a:ext cx="50895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791A16-F6A9-E238-BD81-D89560CE4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2779" y="1231777"/>
            <a:ext cx="2462738" cy="18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51EEA7-C42D-9E2B-977B-692B4DF72B72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4178591" y="3104511"/>
            <a:ext cx="765557" cy="112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1">
            <a:extLst>
              <a:ext uri="{FF2B5EF4-FFF2-40B4-BE49-F238E27FC236}">
                <a16:creationId xmlns:a16="http://schemas.microsoft.com/office/drawing/2014/main" id="{337B882B-7BCE-6326-22D5-FD5CC39DB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186" y="5691271"/>
            <a:ext cx="426564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168DA-8336-F5A3-2E94-69B65C86F27E}"/>
              </a:ext>
            </a:extLst>
          </p:cNvPr>
          <p:cNvSpPr txBox="1"/>
          <p:nvPr/>
        </p:nvSpPr>
        <p:spPr bwMode="auto">
          <a:xfrm>
            <a:off x="1644388" y="2678818"/>
            <a:ext cx="678838" cy="36933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900" dirty="0">
                <a:latin typeface="굴림" charset="-127"/>
                <a:ea typeface="굴림" charset="-127"/>
              </a:rPr>
              <a:t>상품명순</a:t>
            </a:r>
            <a:endParaRPr lang="en-US" altLang="ko-KR" sz="9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900" dirty="0">
              <a:latin typeface="굴림" charset="-127"/>
              <a:ea typeface="굴림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F10020-4FAE-8139-FFD5-2592951FDB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6132" y="4734040"/>
            <a:ext cx="2328702" cy="18742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F658EE-3229-54E2-ECE4-4A7B36AACA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55442" y="4511576"/>
            <a:ext cx="3540690" cy="1179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28956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CC1C-E1C9-789E-2A11-1AA1D73F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8BEF064-ED08-0AE9-56CF-1B90CAAF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ED937C9-4DE7-A396-3EFE-DE1B7A24B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71174F2B-640B-5BDD-7F94-AB92DE453053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73C1F47-53D7-2145-1DF1-02219AD0C40B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BFCBB546-83A7-5463-8E62-72892BD85441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C1745E-795E-A7D1-82A8-4D817F51151B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D25BCED-27FC-3979-DBF5-775491BF73A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B8DE995-83B3-BBCE-8C0A-138B5C4E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8617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등록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100</a:t>
            </a:r>
            <a:r>
              <a:rPr lang="ko-KR" altLang="en-US" sz="1000" b="1" dirty="0"/>
              <a:t>자까지 상품명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CDD7B4-CA1F-D1B4-0EF1-0B26DD992162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75F12-CDF2-BA84-4DE7-D9286D792D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E180B-FE50-AA52-5960-2EBC34EA3D72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2ED5A9-23F5-74EB-26C0-DBD9E2BE7636}"/>
              </a:ext>
            </a:extLst>
          </p:cNvPr>
          <p:cNvSpPr/>
          <p:nvPr/>
        </p:nvSpPr>
        <p:spPr>
          <a:xfrm flipH="1">
            <a:off x="1523512" y="1570659"/>
            <a:ext cx="1944216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7124F-BC97-7CCF-F844-02B64322EB44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BC376D-1780-47BC-0272-8A086F1EAA45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6FCFEA-5293-F75C-26D2-223AA0B09022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0B0A2-BF8B-9AE1-AA26-2ABFE11D15CB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1058BE6C-B134-0A61-9B6D-B1680EA9D15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BEAFF-445D-8B4E-B9A5-B28550062ECC}"/>
              </a:ext>
            </a:extLst>
          </p:cNvPr>
          <p:cNvSpPr/>
          <p:nvPr/>
        </p:nvSpPr>
        <p:spPr>
          <a:xfrm>
            <a:off x="1064568" y="3068960"/>
            <a:ext cx="6363698" cy="1004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스니커즈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95E5DF-09A6-6A40-0CBA-974FAF06C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34" y="307351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58AC3-598F-B62C-8017-A85BEEB3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9" y="1122824"/>
            <a:ext cx="776093" cy="561026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7B672B7B-442E-5084-5F05-F677D3A6B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674" y="202015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8AA8C-1994-599A-7DFF-04C8AD24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01" y="2552587"/>
            <a:ext cx="6416665" cy="3618272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D525AE3-97A4-C49D-488F-3FE998254523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174141"/>
            <a:ext cx="614146" cy="1559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7DC4344A-FEE9-AC5A-5810-01D98639E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005" y="378189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435C30-FDCC-AEFC-64CF-9007B540E575}"/>
              </a:ext>
            </a:extLst>
          </p:cNvPr>
          <p:cNvSpPr/>
          <p:nvPr/>
        </p:nvSpPr>
        <p:spPr>
          <a:xfrm>
            <a:off x="6920645" y="2740115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8D9E5D-A818-1519-18FB-9484E83BA849}"/>
              </a:ext>
            </a:extLst>
          </p:cNvPr>
          <p:cNvSpPr/>
          <p:nvPr/>
        </p:nvSpPr>
        <p:spPr>
          <a:xfrm>
            <a:off x="7021368" y="6266587"/>
            <a:ext cx="406898" cy="420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54544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D13B-139D-EC52-D051-6D176430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6DCABA5C-A575-9614-EDDA-3107616A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D69836A-3B55-419F-857E-6E9251F440B7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BB25BC3-300A-E246-DC02-797C0ADEFB8F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B568F84-B796-4481-CC67-31A108B4551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359B91-E03B-1D8C-1E99-93AC4F6DF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6312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판매가 숫자로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할인 설정 시 창을 띄워 얼마나 할인 할 것인지 입력 후 가격 보여줌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숫자만 입력하여 재고 수량 설정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158780D-469D-4CA5-CEFB-60AAFF52E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41A0B-6204-B579-3C33-8384E837A7B2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97A8CF-E17F-910B-DA04-868EB1E84FC1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5C6BE753-D6AB-09E6-C542-2682A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1823B8-7F7E-C7E6-F076-0884FE174FE7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449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0D7658-4BD3-749C-25F1-BD994A4B009B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F43F97-D7F3-B2FE-1803-619EA7C3BD8F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A66B4D-7013-035E-ECE6-55C962974006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9">
            <a:extLst>
              <a:ext uri="{FF2B5EF4-FFF2-40B4-BE49-F238E27FC236}">
                <a16:creationId xmlns:a16="http://schemas.microsoft.com/office/drawing/2014/main" id="{03050C5A-972E-DC54-AA4C-373231BA9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17927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67D4F4-47BD-B4D3-539C-331B2B8907C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FA3935-5663-4354-CD01-225BC1C6DE61}"/>
              </a:ext>
            </a:extLst>
          </p:cNvPr>
          <p:cNvSpPr/>
          <p:nvPr/>
        </p:nvSpPr>
        <p:spPr>
          <a:xfrm>
            <a:off x="1053357" y="4077072"/>
            <a:ext cx="6374907" cy="44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D83000-C969-1D33-D68A-B9D186E67301}"/>
              </a:ext>
            </a:extLst>
          </p:cNvPr>
          <p:cNvSpPr/>
          <p:nvPr/>
        </p:nvSpPr>
        <p:spPr>
          <a:xfrm>
            <a:off x="1053357" y="6421656"/>
            <a:ext cx="6374907" cy="3114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3B856C-D314-102C-2365-70E4B8E3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59" y="5815222"/>
            <a:ext cx="6404516" cy="56610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FFE0F5-13B8-438A-0854-AA619F9EBE78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F248AA3-4FB0-AFA1-983E-13A866AF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152" y="258605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7C43FA7B-8D45-9E2B-7C91-EB55F51B481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10A00-05E0-7F29-EBAD-76C1CA9B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5BB2C-1AED-37D0-DD17-FEB713CD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4029099"/>
            <a:ext cx="6404516" cy="27039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647C31-6C9A-85AC-00E1-7FB9FFABAD1F}"/>
              </a:ext>
            </a:extLst>
          </p:cNvPr>
          <p:cNvSpPr/>
          <p:nvPr/>
        </p:nvSpPr>
        <p:spPr>
          <a:xfrm>
            <a:off x="1053357" y="2986714"/>
            <a:ext cx="6374907" cy="940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B11D62-4189-978E-0883-04C5ACF5F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59" y="51181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8313E1-1B78-684B-9200-955DE1F4B072}"/>
              </a:ext>
            </a:extLst>
          </p:cNvPr>
          <p:cNvGrpSpPr/>
          <p:nvPr/>
        </p:nvGrpSpPr>
        <p:grpSpPr>
          <a:xfrm>
            <a:off x="3594410" y="2774414"/>
            <a:ext cx="3529684" cy="956543"/>
            <a:chOff x="3942043" y="1297061"/>
            <a:chExt cx="3140849" cy="642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1D7DA85-96F2-BCB1-964C-BBF31B34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2043" y="1297061"/>
              <a:ext cx="3140849" cy="642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80C15A-0860-959D-F398-84C166C385ED}"/>
                </a:ext>
              </a:extLst>
            </p:cNvPr>
            <p:cNvSpPr/>
            <p:nvPr/>
          </p:nvSpPr>
          <p:spPr>
            <a:xfrm>
              <a:off x="4595813" y="1627073"/>
              <a:ext cx="598166" cy="82256"/>
            </a:xfrm>
            <a:prstGeom prst="rect">
              <a:avLst/>
            </a:prstGeom>
            <a:solidFill>
              <a:srgbClr val="F8F9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D5F8F0-07F3-6AE1-11B4-B944D0DE1AB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4688" y="2785221"/>
            <a:ext cx="1449722" cy="467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A6B801-A52A-FACF-9D54-7C2A34ECD6E3}"/>
              </a:ext>
            </a:extLst>
          </p:cNvPr>
          <p:cNvSpPr/>
          <p:nvPr/>
        </p:nvSpPr>
        <p:spPr>
          <a:xfrm>
            <a:off x="7077235" y="1331346"/>
            <a:ext cx="360040" cy="2340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E7AD4F-E18F-4E16-8DAF-4E98A6A87340}"/>
              </a:ext>
            </a:extLst>
          </p:cNvPr>
          <p:cNvSpPr/>
          <p:nvPr/>
        </p:nvSpPr>
        <p:spPr>
          <a:xfrm>
            <a:off x="6944074" y="4233453"/>
            <a:ext cx="360040" cy="383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39DAAD-18B6-5E0C-D847-3C13F8DCD421}"/>
              </a:ext>
            </a:extLst>
          </p:cNvPr>
          <p:cNvSpPr/>
          <p:nvPr/>
        </p:nvSpPr>
        <p:spPr>
          <a:xfrm>
            <a:off x="6897216" y="6049904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38434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2">
            <a:extLst>
              <a:ext uri="{FF2B5EF4-FFF2-40B4-BE49-F238E27FC236}">
                <a16:creationId xmlns:a16="http://schemas.microsoft.com/office/drawing/2014/main" id="{62ACCE51-B601-6F0D-C38E-4C631B74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765175"/>
            <a:ext cx="484187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12">
            <a:extLst>
              <a:ext uri="{FF2B5EF4-FFF2-40B4-BE49-F238E27FC236}">
                <a16:creationId xmlns:a16="http://schemas.microsoft.com/office/drawing/2014/main" id="{552E18D1-65F7-E3E6-1E09-866B6E2C4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100" name="Text Box 12">
            <a:extLst>
              <a:ext uri="{FF2B5EF4-FFF2-40B4-BE49-F238E27FC236}">
                <a16:creationId xmlns:a16="http://schemas.microsoft.com/office/drawing/2014/main" id="{2623C385-F8A6-7489-1452-5545072A6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AEC00-4FF2-CFFB-578F-6CF1CA9A8CC5}"/>
              </a:ext>
            </a:extLst>
          </p:cNvPr>
          <p:cNvSpPr/>
          <p:nvPr/>
        </p:nvSpPr>
        <p:spPr>
          <a:xfrm>
            <a:off x="2678113" y="2636838"/>
            <a:ext cx="2736850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1EDBF7-4B8C-9416-E049-3D946362CECD}"/>
              </a:ext>
            </a:extLst>
          </p:cNvPr>
          <p:cNvSpPr/>
          <p:nvPr/>
        </p:nvSpPr>
        <p:spPr>
          <a:xfrm>
            <a:off x="2678113" y="3048000"/>
            <a:ext cx="273685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05013B-FB53-EE51-F40A-4672CC83C67E}"/>
              </a:ext>
            </a:extLst>
          </p:cNvPr>
          <p:cNvCxnSpPr>
            <a:stCxn id="6" idx="3"/>
          </p:cNvCxnSpPr>
          <p:nvPr/>
        </p:nvCxnSpPr>
        <p:spPr>
          <a:xfrm>
            <a:off x="5414963" y="2781300"/>
            <a:ext cx="4016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6E3758-14D3-823A-CA36-096A8B8E6479}"/>
              </a:ext>
            </a:extLst>
          </p:cNvPr>
          <p:cNvCxnSpPr>
            <a:stCxn id="7" idx="3"/>
          </p:cNvCxnSpPr>
          <p:nvPr/>
        </p:nvCxnSpPr>
        <p:spPr>
          <a:xfrm flipV="1">
            <a:off x="5414963" y="2781300"/>
            <a:ext cx="401637" cy="411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extBox 12">
            <a:extLst>
              <a:ext uri="{FF2B5EF4-FFF2-40B4-BE49-F238E27FC236}">
                <a16:creationId xmlns:a16="http://schemas.microsoft.com/office/drawing/2014/main" id="{3D78CF0C-AF4E-3436-BD24-7F2C5520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655888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E14CE5-4FA0-8BC8-B1C6-50AC7DF97044}"/>
              </a:ext>
            </a:extLst>
          </p:cNvPr>
          <p:cNvSpPr/>
          <p:nvPr/>
        </p:nvSpPr>
        <p:spPr>
          <a:xfrm>
            <a:off x="3544888" y="1338263"/>
            <a:ext cx="165100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07" name="TextBox 15">
            <a:extLst>
              <a:ext uri="{FF2B5EF4-FFF2-40B4-BE49-F238E27FC236}">
                <a16:creationId xmlns:a16="http://schemas.microsoft.com/office/drawing/2014/main" id="{1AEF21E0-64A8-C241-B237-7D2D238A4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19C239-7CF2-0BE7-F21E-39EA8F0BC5CD}"/>
              </a:ext>
            </a:extLst>
          </p:cNvPr>
          <p:cNvSpPr/>
          <p:nvPr/>
        </p:nvSpPr>
        <p:spPr>
          <a:xfrm>
            <a:off x="2689225" y="3789363"/>
            <a:ext cx="2735263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8B605A-1EBF-7893-E3AF-31391A2C8F85}"/>
              </a:ext>
            </a:extLst>
          </p:cNvPr>
          <p:cNvCxnSpPr>
            <a:stCxn id="17" idx="3"/>
          </p:cNvCxnSpPr>
          <p:nvPr/>
        </p:nvCxnSpPr>
        <p:spPr>
          <a:xfrm>
            <a:off x="5424488" y="3933825"/>
            <a:ext cx="39211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" name="TextBox 20">
            <a:extLst>
              <a:ext uri="{FF2B5EF4-FFF2-40B4-BE49-F238E27FC236}">
                <a16:creationId xmlns:a16="http://schemas.microsoft.com/office/drawing/2014/main" id="{13711EF5-87C2-A37B-AA54-6BF4179FF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98888"/>
            <a:ext cx="20810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DB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에 저장된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비교 후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존재하면 로그인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존재하지 않다면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경고창으로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아이나 비밀번호를 확인하세요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!”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메시지를 제공한다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3E28E7-ABA1-9966-5DA0-5212FD4C57E2}"/>
              </a:ext>
            </a:extLst>
          </p:cNvPr>
          <p:cNvSpPr/>
          <p:nvPr/>
        </p:nvSpPr>
        <p:spPr>
          <a:xfrm>
            <a:off x="2998788" y="4314825"/>
            <a:ext cx="165100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29B8DF-8FE2-03F3-C3C2-FD74041E8C7B}"/>
              </a:ext>
            </a:extLst>
          </p:cNvPr>
          <p:cNvSpPr/>
          <p:nvPr/>
        </p:nvSpPr>
        <p:spPr>
          <a:xfrm>
            <a:off x="3800475" y="431165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05D386-D55C-83E3-6D8F-7FC27021436C}"/>
              </a:ext>
            </a:extLst>
          </p:cNvPr>
          <p:cNvSpPr/>
          <p:nvPr/>
        </p:nvSpPr>
        <p:spPr>
          <a:xfrm>
            <a:off x="4521200" y="429260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14" name="TextBox 24">
            <a:extLst>
              <a:ext uri="{FF2B5EF4-FFF2-40B4-BE49-F238E27FC236}">
                <a16:creationId xmlns:a16="http://schemas.microsoft.com/office/drawing/2014/main" id="{2C5B6B99-3398-32E5-2EE3-05C2BA412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217613"/>
            <a:ext cx="2057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5" name="TextBox 25">
            <a:extLst>
              <a:ext uri="{FF2B5EF4-FFF2-40B4-BE49-F238E27FC236}">
                <a16:creationId xmlns:a16="http://schemas.microsoft.com/office/drawing/2014/main" id="{F871DFE1-FA04-06DC-5541-386DABF0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484313"/>
            <a:ext cx="1971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743075"/>
            <a:ext cx="1757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로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이동</a:t>
            </a:r>
          </a:p>
        </p:txBody>
      </p:sp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139EAC-9258-48DA-A94C-59D3F6321773}"/>
              </a:ext>
            </a:extLst>
          </p:cNvPr>
          <p:cNvSpPr/>
          <p:nvPr/>
        </p:nvSpPr>
        <p:spPr>
          <a:xfrm>
            <a:off x="2443163" y="1895475"/>
            <a:ext cx="3167062" cy="5254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47101-5512-CD50-CED8-490C87865B6A}"/>
              </a:ext>
            </a:extLst>
          </p:cNvPr>
          <p:cNvSpPr/>
          <p:nvPr/>
        </p:nvSpPr>
        <p:spPr>
          <a:xfrm>
            <a:off x="2630488" y="6124575"/>
            <a:ext cx="2832100" cy="287338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DC9A23-44C8-7F0C-29C8-BC2D699ECB6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62588" y="5794375"/>
            <a:ext cx="320675" cy="474663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TextBox 20">
            <a:extLst>
              <a:ext uri="{FF2B5EF4-FFF2-40B4-BE49-F238E27FC236}">
                <a16:creationId xmlns:a16="http://schemas.microsoft.com/office/drawing/2014/main" id="{2FD0DA4B-A65D-008F-B356-246971510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6113" y="5559425"/>
            <a:ext cx="5349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footer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58" y="2285992"/>
            <a:ext cx="18117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5.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버튼을 누르면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인증 성공 했을 때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메인으로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이동한다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.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F46A-3DC7-F847-FD1A-58098ED4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9E2F4D78-376D-08CE-BF4C-0C738AB67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A6767E0-9F79-8649-6B02-A4E6D7C615AB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2A959AC-80F0-86E2-0D77-E698214F6ECB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E48CB66-C775-F8AF-89C4-BE59DA755487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BF1ADD6-17B8-2353-2779-F185C04B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Radio</a:t>
            </a:r>
            <a:r>
              <a:rPr lang="ko-KR" altLang="en-US" sz="1000" b="1" dirty="0"/>
              <a:t>버튼이나 </a:t>
            </a:r>
            <a:r>
              <a:rPr lang="en-US" altLang="ko-KR" sz="1000" b="1" dirty="0" err="1"/>
              <a:t>chk</a:t>
            </a:r>
            <a:r>
              <a:rPr lang="ko-KR" altLang="en-US" sz="1000" b="1" dirty="0"/>
              <a:t>버튼을 이용하여 추가를 원하는 사이즈 등록</a:t>
            </a:r>
            <a:r>
              <a:rPr lang="en-US" altLang="ko-KR" sz="1000" b="1" dirty="0"/>
              <a:t>	, </a:t>
            </a:r>
            <a:r>
              <a:rPr lang="ko-KR" altLang="en-US" sz="1000" b="1" dirty="0"/>
              <a:t>각 사이즈의 삭제 버튼 클릭 시 삭제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대표 상품 이미지와 추가 이미지를 선택하여 추가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b="1" dirty="0" err="1"/>
              <a:t>TextArea</a:t>
            </a:r>
            <a:r>
              <a:rPr lang="ko-KR" altLang="en-US" sz="1000" b="1" dirty="0"/>
              <a:t>나 </a:t>
            </a:r>
            <a:r>
              <a:rPr lang="en-US" altLang="ko-KR" sz="1000" b="1" dirty="0" err="1"/>
              <a:t>Summernote</a:t>
            </a:r>
            <a:r>
              <a:rPr lang="ko-KR" altLang="en-US" sz="1000" b="1" dirty="0"/>
              <a:t>를 사용하여 설명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5820ED5-DDAC-1175-E6E7-56A144E82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2709E-41B2-6934-5108-9C2A2257FC6E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5BB516-3182-B228-9142-420FC6E6A8AD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951EF0-82DC-CA1B-4F7E-D37F02B4FC6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F84BB4-3C76-D9BB-AB96-AFD44C47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426B05-3607-DA51-F53C-1E40EE7D225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77D2FB-F0BF-67DD-2B8F-E4EBA7F805E3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47D57A-F779-1597-5A24-9EF155CC1C38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59F05F1-4EFE-0706-157F-7CAF4CBD7B39}"/>
                </a:ext>
              </a:extLst>
            </p:cNvPr>
            <p:cNvGrpSpPr/>
            <p:nvPr/>
          </p:nvGrpSpPr>
          <p:grpSpPr>
            <a:xfrm>
              <a:off x="128464" y="683210"/>
              <a:ext cx="7777286" cy="6049878"/>
              <a:chOff x="128464" y="683210"/>
              <a:chExt cx="7777286" cy="6049878"/>
            </a:xfrm>
          </p:grpSpPr>
          <p:pic>
            <p:nvPicPr>
              <p:cNvPr id="14" name="그림 13" descr="텍스트, 소프트웨어, 컴퓨터 아이콘, 멀티미디어 소프트웨어이(가) 표시된 사진">
                <a:extLst>
                  <a:ext uri="{FF2B5EF4-FFF2-40B4-BE49-F238E27FC236}">
                    <a16:creationId xmlns:a16="http://schemas.microsoft.com/office/drawing/2014/main" id="{A553ED50-72C1-EF08-E5D5-9260872A1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64" y="683210"/>
                <a:ext cx="7777286" cy="6049878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5A092EF-3CA9-0474-720A-B656B380B5EC}"/>
                  </a:ext>
                </a:extLst>
              </p:cNvPr>
              <p:cNvSpPr/>
              <p:nvPr/>
            </p:nvSpPr>
            <p:spPr>
              <a:xfrm>
                <a:off x="131900" y="2579106"/>
                <a:ext cx="792088" cy="4153981"/>
              </a:xfrm>
              <a:prstGeom prst="rect">
                <a:avLst/>
              </a:prstGeom>
              <a:solidFill>
                <a:srgbClr val="4449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D35E1B1-409E-B299-21E6-218C429531F1}"/>
                  </a:ext>
                </a:extLst>
              </p:cNvPr>
              <p:cNvSpPr/>
              <p:nvPr/>
            </p:nvSpPr>
            <p:spPr>
              <a:xfrm>
                <a:off x="7559216" y="1151910"/>
                <a:ext cx="244252" cy="25845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64C0D6E-1A6A-CC45-F446-851807B13D98}"/>
                  </a:ext>
                </a:extLst>
              </p:cNvPr>
              <p:cNvSpPr/>
              <p:nvPr/>
            </p:nvSpPr>
            <p:spPr>
              <a:xfrm>
                <a:off x="7257255" y="781036"/>
                <a:ext cx="216024" cy="161859"/>
              </a:xfrm>
              <a:prstGeom prst="rect">
                <a:avLst/>
              </a:prstGeom>
              <a:solidFill>
                <a:srgbClr val="2F35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271B1A5-213C-13AF-9907-32AD10AA5FE4}"/>
                  </a:ext>
                </a:extLst>
              </p:cNvPr>
              <p:cNvSpPr/>
              <p:nvPr/>
            </p:nvSpPr>
            <p:spPr>
              <a:xfrm>
                <a:off x="146162" y="1092034"/>
                <a:ext cx="763563" cy="478625"/>
              </a:xfrm>
              <a:prstGeom prst="rect">
                <a:avLst/>
              </a:prstGeom>
              <a:solidFill>
                <a:srgbClr val="444B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45A5-DB8C-7100-E782-AFC9C582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114" y="1148928"/>
              <a:ext cx="6432165" cy="2774921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A5CEED-232E-7935-A2E6-6803C3F9E740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43D1A7-8B7C-7F32-DA3F-26A6CA2E4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14" y="3607996"/>
            <a:ext cx="6404516" cy="14665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70E0CD-5C05-83A6-CFF0-9977F0A5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25" y="5074564"/>
            <a:ext cx="6432165" cy="165852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535D51-FB52-880D-2A31-F2BBE614BFBA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7807780-FA8B-51F1-5E2B-1BEBF91A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920" y="4242641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125EA788-8782-26A0-0772-F120D35E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625" y="5091704"/>
            <a:ext cx="6411005" cy="161582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3</a:t>
            </a: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256D8002-7830-80C8-FCC6-C8A482CDBD7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2B0548-222C-E739-A1FF-789D27F027B5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47B2080-D5C8-59B4-8631-5D4B4F748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63" y="3951293"/>
            <a:ext cx="3518217" cy="1114853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D46D50B5-35BB-5773-4355-C5B1F94D9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262" y="4157326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EF888C-2863-9281-8E2A-DB749F386E88}"/>
              </a:ext>
            </a:extLst>
          </p:cNvPr>
          <p:cNvSpPr/>
          <p:nvPr/>
        </p:nvSpPr>
        <p:spPr>
          <a:xfrm>
            <a:off x="1589289" y="2396524"/>
            <a:ext cx="5877501" cy="1203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225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250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255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260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280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285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290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300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B9E88D-68CE-9E01-64BC-3609EC6CF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7" y="2376397"/>
            <a:ext cx="562053" cy="1223644"/>
          </a:xfrm>
          <a:prstGeom prst="rect">
            <a:avLst/>
          </a:prstGeom>
        </p:spPr>
      </p:pic>
      <p:pic>
        <p:nvPicPr>
          <p:cNvPr id="7172" name="그림 7171">
            <a:extLst>
              <a:ext uri="{FF2B5EF4-FFF2-40B4-BE49-F238E27FC236}">
                <a16:creationId xmlns:a16="http://schemas.microsoft.com/office/drawing/2014/main" id="{80C8EFEC-4E79-4179-BC9A-6F3504AE8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61" y="1126105"/>
            <a:ext cx="764881" cy="56069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4462A7-4BB7-EA60-3744-0EFE57ED46D0}"/>
              </a:ext>
            </a:extLst>
          </p:cNvPr>
          <p:cNvSpPr/>
          <p:nvPr/>
        </p:nvSpPr>
        <p:spPr>
          <a:xfrm>
            <a:off x="1796258" y="1844824"/>
            <a:ext cx="1068510" cy="3917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0C2520-C771-DDCC-2424-7DC5A0403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625" y="1749225"/>
            <a:ext cx="6438654" cy="185010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05791A7C-B191-2420-9505-E4DD9B500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950" y="1749200"/>
            <a:ext cx="2496099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4EAD50B-023F-F8BD-45CC-D2F76BA51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0781" y="1844656"/>
            <a:ext cx="1613313" cy="1199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A41089C-F54B-7338-4771-ED6782943FD1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>
            <a:off x="3556049" y="2118532"/>
            <a:ext cx="1954732" cy="32566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94E58-B71A-8A3C-38D0-EC8C60629E64}"/>
              </a:ext>
            </a:extLst>
          </p:cNvPr>
          <p:cNvSpPr/>
          <p:nvPr/>
        </p:nvSpPr>
        <p:spPr>
          <a:xfrm>
            <a:off x="7006480" y="1266442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31FBCD-84FF-2F7F-E11C-5757BC5E9E2E}"/>
              </a:ext>
            </a:extLst>
          </p:cNvPr>
          <p:cNvSpPr/>
          <p:nvPr/>
        </p:nvSpPr>
        <p:spPr>
          <a:xfrm>
            <a:off x="7030506" y="3607283"/>
            <a:ext cx="406898" cy="248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324AE7-AAF5-F2FE-DE55-2B230D09AE3E}"/>
              </a:ext>
            </a:extLst>
          </p:cNvPr>
          <p:cNvSpPr/>
          <p:nvPr/>
        </p:nvSpPr>
        <p:spPr>
          <a:xfrm>
            <a:off x="6958369" y="5115943"/>
            <a:ext cx="406898" cy="161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DF84E4-318F-CF39-7748-132DDBEE5B1D}"/>
              </a:ext>
            </a:extLst>
          </p:cNvPr>
          <p:cNvSpPr/>
          <p:nvPr/>
        </p:nvSpPr>
        <p:spPr>
          <a:xfrm>
            <a:off x="1136576" y="2589566"/>
            <a:ext cx="1224136" cy="63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39413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385B2-6169-DEB6-D482-05E02DBA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8DFB1547-B9E2-B456-8C3F-197642F3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F8BA3FB7-69E1-A7DE-845A-C030464A91D1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3B99B3E1-D5B7-04B0-837D-36BAE6DBB77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6FF927F-9137-E0F7-CFF3-ECEE69B4523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2A6197-79BB-AA59-9E46-5D60E5A48A8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C136C65-874A-2A36-2552-3D325D0D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2246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찾기를 통해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제조사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입력 후 검색 시 연관된 제품 출력 후 선택 가능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선택 시 자동으로  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모델명이 입력</a:t>
            </a:r>
            <a:br>
              <a:rPr lang="en-US" altLang="ko-KR" sz="1000" b="1" dirty="0"/>
            </a:br>
            <a:r>
              <a:rPr lang="en-US" altLang="ko-KR" sz="1000" b="1" dirty="0"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ym typeface="Wingdings" panose="05000000000000000000" pitchFamily="2" charset="2"/>
              </a:rPr>
              <a:t>선택하지 않을 시 직접 입력도 가능</a:t>
            </a: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취소와 저장하기 버튼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Footer</a:t>
            </a:r>
            <a:r>
              <a:rPr lang="ko-KR" altLang="en-US" sz="1000" b="1" dirty="0"/>
              <a:t> 기입</a:t>
            </a: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F35236-D210-3CFD-8BDF-75CB49EF2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6A589-FA0E-4B61-EE3A-F8278FBA47D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DCF5E-2219-51E5-C1FB-045AC21211F5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FD3DA2-B31E-9266-0440-6C86706D446F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F3D1EA-ADE5-5A26-4E48-2E7CFB6E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81EEE1-0AE2-D254-91C0-11F80E33B72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463466-F610-7B90-35A5-095E3BC077F8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F2767A-CBBF-221C-54F9-0814DF6A98FF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212EEC45-1A8B-858E-BA85-2EE61A2A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532679-0A15-5898-A094-5CE44758B602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A51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31A034-313B-25C9-FF6B-8FDDA6A265B0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B5A926-7535-7F0F-0F40-A71D58DC0DF7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795705-6437-05B9-0491-90C86C07159B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01F5B54-7A8C-8D2E-D6AC-7B187858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65" y="3027189"/>
            <a:ext cx="2078933" cy="40181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B21F3-7C4E-E4E2-F3E9-6F042451EC3E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2EFE2F-CDDB-9DE3-7DFC-911FD43BFB20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9F984E-8162-8FFB-BAFF-22D0F679F967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21E5ED-C447-8DDC-0F70-97FA6866B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1136722"/>
            <a:ext cx="6427871" cy="246260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DB2BD4DD-3AE0-65BD-05A3-5F088E2B0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620" y="1642902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7A274B-9662-CA3D-24BD-B5D0C6B4B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738" y="1201689"/>
            <a:ext cx="2409837" cy="24927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64DAD0D-CA19-77F1-B805-9A9C806AD56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677626" y="1772816"/>
            <a:ext cx="968112" cy="675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">
            <a:extLst>
              <a:ext uri="{FF2B5EF4-FFF2-40B4-BE49-F238E27FC236}">
                <a16:creationId xmlns:a16="http://schemas.microsoft.com/office/drawing/2014/main" id="{E0103E41-AC71-97A6-DF97-FF6E25FE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423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F0D283-86DB-B8C7-E67D-082816C271F9}"/>
              </a:ext>
            </a:extLst>
          </p:cNvPr>
          <p:cNvSpPr/>
          <p:nvPr/>
        </p:nvSpPr>
        <p:spPr>
          <a:xfrm>
            <a:off x="1858460" y="2871826"/>
            <a:ext cx="756778" cy="218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F8BB58-DCCC-CCA5-B7D9-82594C4E3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44" y="1092034"/>
            <a:ext cx="764829" cy="521728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782005-0301-2072-535A-1BF6D81BB226}"/>
              </a:ext>
            </a:extLst>
          </p:cNvPr>
          <p:cNvSpPr/>
          <p:nvPr/>
        </p:nvSpPr>
        <p:spPr>
          <a:xfrm>
            <a:off x="1049146" y="3265834"/>
            <a:ext cx="575370" cy="239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02FC02-216C-DCB7-00DB-F05C240A0F31}"/>
              </a:ext>
            </a:extLst>
          </p:cNvPr>
          <p:cNvSpPr/>
          <p:nvPr/>
        </p:nvSpPr>
        <p:spPr>
          <a:xfrm>
            <a:off x="1858460" y="3269825"/>
            <a:ext cx="1205461" cy="239500"/>
          </a:xfrm>
          <a:prstGeom prst="rect">
            <a:avLst/>
          </a:prstGeom>
          <a:solidFill>
            <a:srgbClr val="F8F9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모델명을 입력해주세요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F6E40702-7563-6657-5364-D30031E9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237" y="322296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76C297-E6EF-966A-1EE9-79C942B52377}"/>
              </a:ext>
            </a:extLst>
          </p:cNvPr>
          <p:cNvSpPr/>
          <p:nvPr/>
        </p:nvSpPr>
        <p:spPr>
          <a:xfrm>
            <a:off x="1026270" y="4026950"/>
            <a:ext cx="6427871" cy="530772"/>
          </a:xfrm>
          <a:prstGeom prst="rect">
            <a:avLst/>
          </a:prstGeom>
          <a:solidFill>
            <a:srgbClr val="EEF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877E6-1DF9-BF85-EB76-A35812D9BA97}"/>
              </a:ext>
            </a:extLst>
          </p:cNvPr>
          <p:cNvSpPr/>
          <p:nvPr/>
        </p:nvSpPr>
        <p:spPr>
          <a:xfrm>
            <a:off x="5156444" y="2739201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4D69A8-F56D-E4B2-762B-C847F616C836}"/>
              </a:ext>
            </a:extLst>
          </p:cNvPr>
          <p:cNvSpPr/>
          <p:nvPr/>
        </p:nvSpPr>
        <p:spPr>
          <a:xfrm>
            <a:off x="5156444" y="3185352"/>
            <a:ext cx="720080" cy="80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532876-EB16-12A1-DE6A-77E49815D8A5}"/>
              </a:ext>
            </a:extLst>
          </p:cNvPr>
          <p:cNvSpPr/>
          <p:nvPr/>
        </p:nvSpPr>
        <p:spPr>
          <a:xfrm>
            <a:off x="5156444" y="2286172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31B04F-B9A7-47F8-7F0B-A48F277A639B}"/>
              </a:ext>
            </a:extLst>
          </p:cNvPr>
          <p:cNvSpPr/>
          <p:nvPr/>
        </p:nvSpPr>
        <p:spPr>
          <a:xfrm>
            <a:off x="5502988" y="2380549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33CF89-32C1-8EB8-0014-F70547C4AC7B}"/>
              </a:ext>
            </a:extLst>
          </p:cNvPr>
          <p:cNvSpPr/>
          <p:nvPr/>
        </p:nvSpPr>
        <p:spPr>
          <a:xfrm>
            <a:off x="5502988" y="2812423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972821-D2A1-4493-EA8C-CEE9608FBF4C}"/>
              </a:ext>
            </a:extLst>
          </p:cNvPr>
          <p:cNvSpPr/>
          <p:nvPr/>
        </p:nvSpPr>
        <p:spPr>
          <a:xfrm>
            <a:off x="7107207" y="1161982"/>
            <a:ext cx="300095" cy="259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073FBF-9191-9C4A-14BF-481C72E9D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868" y="3885178"/>
            <a:ext cx="6610614" cy="2847908"/>
          </a:xfrm>
          <a:prstGeom prst="rect">
            <a:avLst/>
          </a:prstGeom>
        </p:spPr>
      </p:pic>
      <p:sp>
        <p:nvSpPr>
          <p:cNvPr id="54" name="TextBox 9">
            <a:extLst>
              <a:ext uri="{FF2B5EF4-FFF2-40B4-BE49-F238E27FC236}">
                <a16:creationId xmlns:a16="http://schemas.microsoft.com/office/drawing/2014/main" id="{2D8E0CA9-C8BD-88B6-1559-1B6F7ED1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26" y="401086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A1E0C0B7-C470-567F-7855-F29FF525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869" y="5243629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F70C0-3204-8754-D2C4-A0EB962B607F}"/>
              </a:ext>
            </a:extLst>
          </p:cNvPr>
          <p:cNvSpPr/>
          <p:nvPr/>
        </p:nvSpPr>
        <p:spPr>
          <a:xfrm>
            <a:off x="3063921" y="3152808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40732A-E61E-9A8A-D20A-6B3D553D4450}"/>
              </a:ext>
            </a:extLst>
          </p:cNvPr>
          <p:cNvSpPr/>
          <p:nvPr/>
        </p:nvSpPr>
        <p:spPr>
          <a:xfrm>
            <a:off x="3063920" y="2527481"/>
            <a:ext cx="406899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70876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A6A1-8E82-15A2-3A77-DA630C9D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BB2C706-5B7E-2370-3D34-32BC4F11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66AB1DFE-D430-6C70-7E9B-6E669A92F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161E715-BAE7-8EB8-141A-12CA29676498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6B184CD2-1589-65E6-CC8D-C9DCFE3B9490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95587F6-0C46-4BBB-7980-199C4C2F57A0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E9696D-AC0A-01E2-E902-2E5FA638857D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9A3FC1B-AC35-38F2-8FC6-6E25264A75A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9ACB458-9813-77B1-FF2B-BACD9D96E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2503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판매관리</a:t>
            </a:r>
            <a:r>
              <a:rPr lang="en-US" altLang="ko-KR" sz="970" b="1" dirty="0"/>
              <a:t>-</a:t>
            </a:r>
            <a:r>
              <a:rPr lang="ko-KR" altLang="en-US" sz="970" b="1" dirty="0"/>
              <a:t>판매 리스트 클릭 시 이동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전체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구매확정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 미정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취소 </a:t>
            </a:r>
            <a:r>
              <a:rPr lang="ko-KR" altLang="en-US" sz="970" b="1" dirty="0" err="1"/>
              <a:t>요청건</a:t>
            </a:r>
            <a:r>
              <a:rPr lang="ko-KR" altLang="en-US" sz="970" b="1" dirty="0"/>
              <a:t> 표시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캘린더 사용하여 기간 설정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00" b="1" dirty="0"/>
              <a:t>검색 버튼 클릭 시 검색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초기화 버튼 클릭 시 초기화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상품 테이블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상품 목록의 개수와 선택 삭제 버튼 클릭 시 체크 된 항목 삭제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취소 처리 버튼 </a:t>
            </a:r>
            <a:r>
              <a:rPr lang="ko-KR" altLang="en-US" sz="970" b="1" dirty="0" err="1"/>
              <a:t>클릭시</a:t>
            </a:r>
            <a:r>
              <a:rPr lang="ko-KR" altLang="en-US" sz="970" b="1" dirty="0"/>
              <a:t>  체크된 항목 주문상태를 취소 요청으로 변경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체크된 항목 배송상태 변경</a:t>
            </a:r>
            <a:br>
              <a:rPr lang="en-US" altLang="ko-KR" sz="970" b="1" dirty="0"/>
            </a:br>
            <a:r>
              <a:rPr lang="en-US" altLang="ko-KR" sz="970" b="1" dirty="0"/>
              <a:t>(</a:t>
            </a:r>
            <a:r>
              <a:rPr lang="ko-KR" altLang="en-US" sz="970" b="1" dirty="0"/>
              <a:t>배송준비</a:t>
            </a:r>
            <a:r>
              <a:rPr lang="en-US" altLang="ko-KR" sz="970" b="1" dirty="0"/>
              <a:t>/</a:t>
            </a:r>
            <a:r>
              <a:rPr lang="ko-KR" altLang="en-US" sz="970" b="1" dirty="0" err="1"/>
              <a:t>배송중</a:t>
            </a:r>
            <a:r>
              <a:rPr lang="en-US" altLang="ko-KR" sz="970" b="1" dirty="0"/>
              <a:t>/</a:t>
            </a:r>
            <a:r>
              <a:rPr lang="ko-KR" altLang="en-US" sz="970" b="1" dirty="0"/>
              <a:t>배송완료</a:t>
            </a:r>
            <a:r>
              <a:rPr lang="en-US" altLang="ko-KR" sz="97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수정 항목 저장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페이지 </a:t>
            </a:r>
            <a:r>
              <a:rPr lang="ko-KR" altLang="en-US" sz="970" b="1" dirty="0" err="1"/>
              <a:t>네이션</a:t>
            </a:r>
            <a:endParaRPr lang="en-US" altLang="ko-KR" sz="97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8ECDC-D530-CD1A-C18E-5A598D51CDF1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0B74E6-DC2B-2ED1-F6BD-F5F77DC56DC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7DBD0C-BC92-1300-BEE0-2DFC17F5990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C77C37-E00C-8D71-39A8-28B183FDF9C5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0F581D-7EC6-7C57-FE08-CB3EA95396F0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04915D-C5D3-EC33-39DC-5204A0214ED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30BD4D-DECB-FC66-036A-4785A881CFBE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721D75A9-1735-D2FD-5D04-1C610D1553B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95854-5D92-D7B2-A1AC-DD6F2051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3" y="1120230"/>
            <a:ext cx="759456" cy="5612858"/>
          </a:xfrm>
          <a:prstGeom prst="rect">
            <a:avLst/>
          </a:prstGeom>
        </p:spPr>
      </p:pic>
      <p:sp>
        <p:nvSpPr>
          <p:cNvPr id="7248" name="TextBox 9">
            <a:extLst>
              <a:ext uri="{FF2B5EF4-FFF2-40B4-BE49-F238E27FC236}">
                <a16:creationId xmlns:a16="http://schemas.microsoft.com/office/drawing/2014/main" id="{5F9772AC-B471-90D6-CA22-3032515C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56" y="226245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49" name="직선 화살표 연결선 7248">
            <a:extLst>
              <a:ext uri="{FF2B5EF4-FFF2-40B4-BE49-F238E27FC236}">
                <a16:creationId xmlns:a16="http://schemas.microsoft.com/office/drawing/2014/main" id="{5B888A53-C09F-8CD6-B7A3-5AD3042C2EC2}"/>
              </a:ext>
            </a:extLst>
          </p:cNvPr>
          <p:cNvCxnSpPr>
            <a:cxnSpLocks/>
            <a:stCxn id="7248" idx="2"/>
          </p:cNvCxnSpPr>
          <p:nvPr/>
        </p:nvCxnSpPr>
        <p:spPr>
          <a:xfrm flipH="1">
            <a:off x="648297" y="2570433"/>
            <a:ext cx="36928" cy="104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74ABB-2EA0-5160-9496-05F6FBDC0E9B}"/>
              </a:ext>
            </a:extLst>
          </p:cNvPr>
          <p:cNvSpPr/>
          <p:nvPr/>
        </p:nvSpPr>
        <p:spPr>
          <a:xfrm>
            <a:off x="4338448" y="1533948"/>
            <a:ext cx="1654155" cy="96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6D2025-A966-81C0-10CC-25FD80E3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8" y="1119368"/>
            <a:ext cx="6886290" cy="2954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A1E290-E926-90AC-5E48-BD8CE521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78" y="4073585"/>
            <a:ext cx="6886290" cy="265950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4008B7-F676-5A01-D8D6-37359FAA3EBD}"/>
              </a:ext>
            </a:extLst>
          </p:cNvPr>
          <p:cNvGrpSpPr/>
          <p:nvPr/>
        </p:nvGrpSpPr>
        <p:grpSpPr>
          <a:xfrm>
            <a:off x="6774910" y="4476190"/>
            <a:ext cx="925197" cy="349037"/>
            <a:chOff x="6578215" y="4309560"/>
            <a:chExt cx="925197" cy="3105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12FB77-1E49-67C9-2629-21C178F7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8215" y="4309560"/>
              <a:ext cx="925197" cy="3105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1347C4-FEA9-AB1E-56B4-C0E87D08A170}"/>
                </a:ext>
              </a:extLst>
            </p:cNvPr>
            <p:cNvSpPr/>
            <p:nvPr/>
          </p:nvSpPr>
          <p:spPr>
            <a:xfrm>
              <a:off x="6607109" y="4316160"/>
              <a:ext cx="617714" cy="3039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배송상태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714D4DF-0DBD-875C-F4D3-432A6C0CB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980" y="4492029"/>
            <a:ext cx="698039" cy="318670"/>
          </a:xfrm>
          <a:prstGeom prst="rect">
            <a:avLst/>
          </a:prstGeom>
        </p:spPr>
      </p:pic>
      <p:sp>
        <p:nvSpPr>
          <p:cNvPr id="7241" name="TextBox 9">
            <a:extLst>
              <a:ext uri="{FF2B5EF4-FFF2-40B4-BE49-F238E27FC236}">
                <a16:creationId xmlns:a16="http://schemas.microsoft.com/office/drawing/2014/main" id="{343629E4-5B37-078B-0902-3A4B2346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955" y="2025195"/>
            <a:ext cx="2076594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0106889-1BE6-E73F-D5A6-3C656737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15" y="2979171"/>
            <a:ext cx="5328925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919D8917-994F-05B6-E02B-A7D3DF48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464" y="367988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FBF7B5C1-5F0E-9DCA-CA87-BC62B46F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201" y="332019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DDBEAC3-EEE8-2A92-C2C2-FC6D0D77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70" y="4826940"/>
            <a:ext cx="6729472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4F184B7B-B9DC-E991-8534-3B0EB8C6F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68" y="42219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0D30233-C9EF-E607-B88C-3756122D2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330" y="41280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7FB6B042-4B8E-799E-3B19-582E01F50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58" y="412803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7958D65-FA61-105A-9B9F-77D06216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345" y="6182398"/>
            <a:ext cx="392301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5013F276-4BDC-1DB4-0BD8-1352E107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4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E5A755D0-B93B-A6D7-AF60-ACBCA5AF4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18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A8849865-C4F3-6FB1-CD7F-DBEF29A4D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144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0AD00A4C-4172-C2D0-D4C5-7098AA38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802" y="56132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95243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65D-630F-790F-0EDC-DFAE40E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4F8FB8DA-DA76-4A6A-3031-5E85B67F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2BAF790-9BCF-8FE8-53E0-776E65D07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ACB502B-9AC9-E122-5111-1B635EF75E13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66F6A30-491F-8B52-2435-30BEBA85F1E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1D75DF-E1E5-154D-B1EF-783EA0371DD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8509FF3-2CF4-AD32-29B7-BF79E63B605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목록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7EECFE6-D64E-FC19-1D28-2509BADD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20087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회원관리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회원목록 클릭 시 페이지 이동</a:t>
            </a: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 목록 테이블</a:t>
            </a: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각 회원 정보에 회원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 클릭 시 수정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삭제 페이지로 </a:t>
            </a:r>
            <a:r>
              <a:rPr lang="ko-KR" altLang="en-US" sz="1200" b="1" dirty="0" err="1"/>
              <a:t>넘어감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페이지 </a:t>
            </a:r>
            <a:r>
              <a:rPr lang="ko-KR" altLang="en-US" sz="1200" b="1" dirty="0" err="1"/>
              <a:t>네이션</a:t>
            </a:r>
            <a:r>
              <a:rPr lang="en-US" altLang="ko-KR" sz="1000" b="1" dirty="0"/>
              <a:t>	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0285F5-035A-D051-E75D-9FBB41796F8F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28E8C0-5B5C-288E-A273-017F5A1EEB4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94F7C8-2F6A-89C1-2616-59F1C8097F22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1E80705-CF00-C65F-45E8-0E6F0295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22809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BD0E0ED-05FF-EEB5-336A-BBB20084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7417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0DB7AE3D-A56E-889C-DDBD-E42301D9A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998" y="4697782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1850FE9-6266-2381-B887-14A088CD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3401" y="535583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537B8C-CE0A-1F81-BAC4-3FB7E6B4834C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880BAA-1C1D-62C5-C669-EE67D0A11412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528A4E-6F43-148D-1851-31DBC8EE1D0C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652F64-0FE9-D2A0-64AA-3E5837C4D32C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398C64E-71E2-5F21-2CD2-AFC62238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pic>
        <p:nvPicPr>
          <p:cNvPr id="59" name="그림 2">
            <a:extLst>
              <a:ext uri="{FF2B5EF4-FFF2-40B4-BE49-F238E27FC236}">
                <a16:creationId xmlns:a16="http://schemas.microsoft.com/office/drawing/2014/main" id="{0998704F-A632-16BC-0BBC-8D76724B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5" y="1491744"/>
            <a:ext cx="6430574" cy="467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5436BC-D429-DFAF-1F45-397FC427F864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2643CF-E0E5-C27E-6056-73CD274E69D5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AEE4EE19-AC58-CA44-5EA4-DAF4D08B1ACF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357485F5-95D5-B115-2AC4-E6AAC7DBEB83}"/>
              </a:ext>
            </a:extLst>
          </p:cNvPr>
          <p:cNvSpPr/>
          <p:nvPr/>
        </p:nvSpPr>
        <p:spPr>
          <a:xfrm>
            <a:off x="5970759" y="2276872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015FBE60-8211-505F-413A-549D5D884923}"/>
              </a:ext>
            </a:extLst>
          </p:cNvPr>
          <p:cNvSpPr/>
          <p:nvPr/>
        </p:nvSpPr>
        <p:spPr>
          <a:xfrm>
            <a:off x="5970759" y="270937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47D6C523-9582-DC7A-279E-14D83AC25A1E}"/>
              </a:ext>
            </a:extLst>
          </p:cNvPr>
          <p:cNvSpPr/>
          <p:nvPr/>
        </p:nvSpPr>
        <p:spPr>
          <a:xfrm>
            <a:off x="5970759" y="318065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E924B17C-1CC4-F5E6-A439-E49935ABDFF2}"/>
              </a:ext>
            </a:extLst>
          </p:cNvPr>
          <p:cNvSpPr/>
          <p:nvPr/>
        </p:nvSpPr>
        <p:spPr>
          <a:xfrm>
            <a:off x="5970759" y="365192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5766B1F-76D3-F8D2-82E1-1DAA3213A848}"/>
              </a:ext>
            </a:extLst>
          </p:cNvPr>
          <p:cNvSpPr/>
          <p:nvPr/>
        </p:nvSpPr>
        <p:spPr>
          <a:xfrm>
            <a:off x="5970759" y="413195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D6141767-18F8-834D-B9DB-C29789790163}"/>
              </a:ext>
            </a:extLst>
          </p:cNvPr>
          <p:cNvSpPr/>
          <p:nvPr/>
        </p:nvSpPr>
        <p:spPr>
          <a:xfrm>
            <a:off x="5970759" y="457502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661DB37-456D-EA4A-3B61-D2E486AFCBBD}"/>
              </a:ext>
            </a:extLst>
          </p:cNvPr>
          <p:cNvSpPr/>
          <p:nvPr/>
        </p:nvSpPr>
        <p:spPr>
          <a:xfrm>
            <a:off x="5970759" y="5054632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F9EED10F-2BA9-F2C0-16C2-487867B34495}"/>
              </a:ext>
            </a:extLst>
          </p:cNvPr>
          <p:cNvSpPr/>
          <p:nvPr/>
        </p:nvSpPr>
        <p:spPr>
          <a:xfrm>
            <a:off x="5970759" y="549497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9E1D70DE-22C7-F5A7-A060-3DB53980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954" y="2209513"/>
            <a:ext cx="6250075" cy="3970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CC5B2C-8701-778A-FB48-B760B40B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535" y="2770128"/>
            <a:ext cx="59225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BDA7A-6957-EE1D-DB7C-6E24DC2E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AF62176-DB73-9004-2A90-452916D71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053" y="156941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D9AF49-A89C-038C-297A-592264A58598}"/>
              </a:ext>
            </a:extLst>
          </p:cNvPr>
          <p:cNvCxnSpPr>
            <a:cxnSpLocks/>
          </p:cNvCxnSpPr>
          <p:nvPr/>
        </p:nvCxnSpPr>
        <p:spPr>
          <a:xfrm flipH="1">
            <a:off x="523201" y="1723403"/>
            <a:ext cx="681234" cy="2497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9DA89-BEBC-DB5C-94CC-E79824FCE93F}"/>
              </a:ext>
            </a:extLst>
          </p:cNvPr>
          <p:cNvSpPr/>
          <p:nvPr/>
        </p:nvSpPr>
        <p:spPr>
          <a:xfrm>
            <a:off x="1326588" y="2384469"/>
            <a:ext cx="565963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38CC7EF-DC86-15FC-A849-709E4E1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25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EA85CE0-E8DD-30B7-2CDD-32844568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69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C783335-454D-5093-7C14-ED342D73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663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4C4F4D8-E89C-FBC2-9575-AA05B51C1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131" y="631520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53781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A762-7C97-4A8E-777E-91D30677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B852D4AC-1789-EEAC-71D7-12716F22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2E5C229-FC58-F315-CC38-2D0240FC2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A3B2320-2D1B-DBB1-5310-48A8F51D4ABE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7C5F417D-0F47-EB5C-E2CE-F5EC957050F7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DD9EC92-F744-0E72-A498-DB121154382E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17C7AB4-D4EC-221E-7E53-1ADCBE868B7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9C27643E-7C6C-2D39-5CC7-F292383C4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339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회원정보는 자동 입력된다</a:t>
            </a:r>
            <a:r>
              <a:rPr lang="en-US" altLang="ko-KR" sz="1200" b="1" dirty="0"/>
              <a:t>.</a:t>
            </a:r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수정 버튼을 누르면 변경 사항을 저장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삭제 버튼을 누를 시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정말 </a:t>
            </a:r>
            <a:r>
              <a:rPr lang="ko-KR" altLang="en-US" sz="1200" b="1" dirty="0" err="1"/>
              <a:t>삭제하시겠습니</a:t>
            </a:r>
            <a:r>
              <a:rPr lang="en-US" altLang="ko-KR" sz="1200" b="1" dirty="0"/>
              <a:t>	</a:t>
            </a:r>
            <a:r>
              <a:rPr lang="ko-KR" altLang="en-US" sz="1200" b="1" dirty="0"/>
              <a:t>까</a:t>
            </a:r>
            <a:r>
              <a:rPr lang="en-US" altLang="ko-KR" sz="1200" b="1" dirty="0"/>
              <a:t>?”</a:t>
            </a:r>
            <a:r>
              <a:rPr lang="ko-KR" altLang="en-US" sz="1200" b="1" dirty="0"/>
              <a:t> 확인 후 회원 정보가 삭제</a:t>
            </a:r>
            <a:br>
              <a:rPr lang="en-US" altLang="ko-KR" sz="1200" b="1" dirty="0"/>
            </a:br>
            <a:endParaRPr lang="en-US" altLang="ko-KR" sz="1200" b="1" dirty="0"/>
          </a:p>
          <a:p>
            <a:pPr>
              <a:defRPr/>
            </a:pPr>
            <a:r>
              <a:rPr lang="ko-KR" altLang="en-US" sz="1200" b="1" dirty="0"/>
              <a:t>삭제 후에도 </a:t>
            </a:r>
            <a:r>
              <a:rPr lang="en-US" altLang="ko-KR" sz="1200" b="1" dirty="0"/>
              <a:t>alert</a:t>
            </a:r>
            <a:r>
              <a:rPr lang="ko-KR" altLang="en-US" sz="1200" b="1" dirty="0"/>
              <a:t>창으로 출력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목록 버튼을 누를 시 다시 회원 목록 페이지로 이동</a:t>
            </a:r>
            <a:endParaRPr lang="en-US" altLang="ko-KR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E217E0-7D51-D3E3-8660-F239797022D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7A408-1DBD-AE93-D0A5-2EDC74EB6B24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595291-14F8-F466-AF01-DC818D09015F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9B2907-28AC-EB47-2AC9-6CD5D5BBF958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615664-7F87-8F15-7CCF-4F4CF376E09B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9E0C0-393B-6FBA-320C-A6612711F094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AC29B2-625F-C31B-2B3D-AA240228B25A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5472B01-B4F5-FFAC-40A6-0DE2E25B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D3C34-BED8-EB2E-A88E-AA90AA000FE6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F54A04-E49A-3820-5AB6-601E3B15AE21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21822A7F-04F2-55FA-1706-ACF1033478F0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D6F6EFD-67E9-BA43-8CBD-4BE13438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67" y="1491744"/>
            <a:ext cx="6394700" cy="524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322EFC-F598-AA2F-E3F1-94C07ED09002}"/>
              </a:ext>
            </a:extLst>
          </p:cNvPr>
          <p:cNvSpPr/>
          <p:nvPr/>
        </p:nvSpPr>
        <p:spPr>
          <a:xfrm>
            <a:off x="3224808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6AEE1C9-13C8-C022-1F1C-324F2D250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255" y="2264673"/>
            <a:ext cx="6250075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12791-48AB-894D-AC5A-EA1884FA2B50}"/>
              </a:ext>
            </a:extLst>
          </p:cNvPr>
          <p:cNvSpPr/>
          <p:nvPr/>
        </p:nvSpPr>
        <p:spPr>
          <a:xfrm>
            <a:off x="1772611" y="4889336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85338C-383B-2DF9-011F-D83A933F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99" y="5393431"/>
            <a:ext cx="6369231" cy="120392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80A9129-FE47-8326-CF18-B406BBDD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5847638"/>
            <a:ext cx="288925" cy="2778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15DE6D1-2A49-DBAB-E238-996E02A3E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962" y="6297398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85B5683-ECF9-A747-3FDF-D4658254B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53" y="5803387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A9C00-15FB-B839-D831-65A340FA260E}"/>
              </a:ext>
            </a:extLst>
          </p:cNvPr>
          <p:cNvSpPr/>
          <p:nvPr/>
        </p:nvSpPr>
        <p:spPr>
          <a:xfrm>
            <a:off x="3665363" y="4932146"/>
            <a:ext cx="1643237" cy="339291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84DE3-E89F-D033-D6ED-7E1F4F09C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810" y="4368313"/>
            <a:ext cx="2281065" cy="80468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AC97B5-0B26-3E7F-9465-A34CD3EA0BD7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4398887" y="5172993"/>
            <a:ext cx="2166456" cy="1263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FE8532-6A5B-6F46-26B1-594744CD6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C9516D-F19F-25FE-D788-326A14F6BFA8}"/>
              </a:ext>
            </a:extLst>
          </p:cNvPr>
          <p:cNvSpPr/>
          <p:nvPr/>
        </p:nvSpPr>
        <p:spPr>
          <a:xfrm>
            <a:off x="1881472" y="2433415"/>
            <a:ext cx="1003062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B3505A-01AB-CBDC-BA3C-1F516FD33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831" y="3837697"/>
            <a:ext cx="2834425" cy="38105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7ECCC6D-A72B-773D-E80D-835EDDC4F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5363" y="3805273"/>
            <a:ext cx="74305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11472"/>
      </p:ext>
    </p:extLst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2">
            <a:extLst>
              <a:ext uri="{FF2B5EF4-FFF2-40B4-BE49-F238E27FC236}">
                <a16:creationId xmlns:a16="http://schemas.microsoft.com/office/drawing/2014/main" id="{8E4940C4-A6C4-D186-74EB-5C304DE08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5" y="438150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0243" name="그림 2" descr="텍스트, 스크린샷, 멀티미디어, 번호이(가) 표시된 사진&#10;&#10;자동 생성된 설명">
            <a:extLst>
              <a:ext uri="{FF2B5EF4-FFF2-40B4-BE49-F238E27FC236}">
                <a16:creationId xmlns:a16="http://schemas.microsoft.com/office/drawing/2014/main" id="{77976538-7864-9C5F-61DC-C3B629EC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183438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6854C-B32B-7A4B-2E08-27AE73996EC9}"/>
              </a:ext>
            </a:extLst>
          </p:cNvPr>
          <p:cNvSpPr txBox="1"/>
          <p:nvPr/>
        </p:nvSpPr>
        <p:spPr>
          <a:xfrm>
            <a:off x="2000250" y="1844675"/>
            <a:ext cx="45370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959E6-519C-90E3-A8ED-DE58B843EF2E}"/>
              </a:ext>
            </a:extLst>
          </p:cNvPr>
          <p:cNvSpPr txBox="1"/>
          <p:nvPr/>
        </p:nvSpPr>
        <p:spPr>
          <a:xfrm>
            <a:off x="560388" y="3322638"/>
            <a:ext cx="863600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58EAC-7B04-3183-5F89-5361EFDB94A0}"/>
              </a:ext>
            </a:extLst>
          </p:cNvPr>
          <p:cNvSpPr txBox="1"/>
          <p:nvPr/>
        </p:nvSpPr>
        <p:spPr>
          <a:xfrm>
            <a:off x="560388" y="37099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목록</a:t>
            </a:r>
          </a:p>
        </p:txBody>
      </p:sp>
      <p:sp>
        <p:nvSpPr>
          <p:cNvPr id="10247" name="TextBox 17">
            <a:extLst>
              <a:ext uri="{FF2B5EF4-FFF2-40B4-BE49-F238E27FC236}">
                <a16:creationId xmlns:a16="http://schemas.microsoft.com/office/drawing/2014/main" id="{0B6A2836-F872-CD12-DBE1-4B092F79B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908050"/>
            <a:ext cx="200025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네비게이션 바에서 공지사항 관리 탭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관리 탭에서 공지사항 목록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목록</a:t>
            </a:r>
            <a:r>
              <a:rPr lang="en-US" altLang="ko-KR" sz="1000" b="1"/>
              <a:t>(n</a:t>
            </a:r>
            <a:r>
              <a:rPr lang="ko-KR" altLang="en-US" sz="1000" b="1"/>
              <a:t>개</a:t>
            </a:r>
            <a:r>
              <a:rPr lang="en-US" altLang="ko-KR" sz="1000" b="1"/>
              <a:t>)</a:t>
            </a:r>
            <a:r>
              <a:rPr lang="ko-KR" altLang="en-US" sz="1000" b="1"/>
              <a:t>은 공지사항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 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선택은 </a:t>
            </a:r>
            <a:r>
              <a:rPr lang="en-US" altLang="ko-KR" sz="1000" b="1"/>
              <a:t>input type=checkbox</a:t>
            </a:r>
            <a:r>
              <a:rPr lang="ko-KR" altLang="en-US" sz="1000" b="1"/>
              <a:t>로 여러 공지사항 선택 가능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리스트들은 공지사항 리스트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</a:t>
            </a:r>
            <a:r>
              <a:rPr lang="ko-KR" altLang="en-US" sz="1000" b="1" dirty="0"/>
              <a:t>등록 버튼을 누르면 새로운 공지사항 등록페이지로 이동</a:t>
            </a:r>
            <a:r>
              <a:rPr lang="en-US" altLang="ko-KR" sz="1000" b="1" dirty="0"/>
              <a:t>.</a:t>
            </a:r>
          </a:p>
          <a:p>
            <a:pPr>
              <a:buFontTx/>
              <a:buAutoNum type="arabicPeriod"/>
            </a:pPr>
            <a:endParaRPr lang="en-US" altLang="ko-KR" sz="1000" b="1" dirty="0"/>
          </a:p>
          <a:p>
            <a:pPr>
              <a:buFontTx/>
              <a:buAutoNum type="arabicPeriod"/>
            </a:pPr>
            <a:r>
              <a:rPr lang="ko-KR" altLang="en-US" sz="1000" b="1" dirty="0"/>
              <a:t>공지사항 </a:t>
            </a:r>
            <a:r>
              <a:rPr lang="ko-KR" altLang="en-US" sz="1000" b="1"/>
              <a:t>리스트들을 선택하고 선택삭제 버튼을 누르면</a:t>
            </a:r>
            <a:r>
              <a:rPr lang="en-US" altLang="ko-KR" sz="1000" b="1"/>
              <a:t> </a:t>
            </a:r>
            <a:r>
              <a:rPr lang="ko-KR" altLang="en-US" sz="1000" b="1"/>
              <a:t>선택된 공지사항들의 삭제를 묻는 </a:t>
            </a:r>
            <a:r>
              <a:rPr lang="en-US" altLang="ko-KR" sz="1000" b="1"/>
              <a:t>alert</a:t>
            </a:r>
            <a:r>
              <a:rPr lang="ko-KR" altLang="en-US" sz="1000" b="1"/>
              <a:t>표시 </a:t>
            </a:r>
            <a:r>
              <a:rPr lang="en-US" altLang="ko-KR" sz="1000" b="1"/>
              <a:t>(‘</a:t>
            </a:r>
            <a:r>
              <a:rPr lang="ko-KR" altLang="en-US" sz="1000" b="1"/>
              <a:t>선택된 공지사항을 삭제 하시겠습니까</a:t>
            </a:r>
            <a:r>
              <a:rPr lang="en-US" altLang="ko-KR" sz="1000" b="1"/>
              <a:t>?’)</a:t>
            </a:r>
            <a:br>
              <a:rPr lang="en-US" altLang="ko-KR" sz="1000" b="1"/>
            </a:b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각 </a:t>
            </a:r>
            <a:r>
              <a:rPr lang="ko-KR" altLang="en-US" sz="1000" b="1" dirty="0"/>
              <a:t>제목의 제목을 </a:t>
            </a:r>
            <a:r>
              <a:rPr lang="ko-KR" altLang="en-US" sz="1000" b="1"/>
              <a:t>누르면 해당 공지사항의 </a:t>
            </a:r>
            <a:r>
              <a:rPr lang="ko-KR" altLang="en-US" sz="1000" b="1" dirty="0"/>
              <a:t>수정페이지로 </a:t>
            </a:r>
            <a:r>
              <a:rPr lang="ko-KR" altLang="en-US" sz="1000" b="1"/>
              <a:t>이동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F01DEF-9797-1DD6-D614-371A615E05B9}"/>
              </a:ext>
            </a:extLst>
          </p:cNvPr>
          <p:cNvSpPr/>
          <p:nvPr/>
        </p:nvSpPr>
        <p:spPr>
          <a:xfrm>
            <a:off x="560388" y="30686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CD8A35-8B79-F346-0899-D95F93330AA4}"/>
              </a:ext>
            </a:extLst>
          </p:cNvPr>
          <p:cNvSpPr/>
          <p:nvPr/>
        </p:nvSpPr>
        <p:spPr>
          <a:xfrm>
            <a:off x="330752" y="3685055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474A67-C0F0-D264-926C-3D237BD229AA}"/>
              </a:ext>
            </a:extLst>
          </p:cNvPr>
          <p:cNvSpPr/>
          <p:nvPr/>
        </p:nvSpPr>
        <p:spPr>
          <a:xfrm>
            <a:off x="2144713" y="460851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DBBA79-2D77-212D-A1D5-1907AA05B8B2}"/>
              </a:ext>
            </a:extLst>
          </p:cNvPr>
          <p:cNvSpPr/>
          <p:nvPr/>
        </p:nvSpPr>
        <p:spPr>
          <a:xfrm>
            <a:off x="6753225" y="4652963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B12DA-DCFE-14D8-6D57-9B6676D788CF}"/>
              </a:ext>
            </a:extLst>
          </p:cNvPr>
          <p:cNvGrpSpPr/>
          <p:nvPr/>
        </p:nvGrpSpPr>
        <p:grpSpPr>
          <a:xfrm>
            <a:off x="1929133" y="3340100"/>
            <a:ext cx="5411077" cy="2052290"/>
            <a:chOff x="373380" y="2189431"/>
            <a:chExt cx="7281694" cy="19283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AD4A7B-2480-72B8-D584-7ED2F3CD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6" r="42115" b="19184"/>
            <a:stretch/>
          </p:blipFill>
          <p:spPr>
            <a:xfrm>
              <a:off x="373380" y="2189431"/>
              <a:ext cx="4667892" cy="19283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107FF6-389B-3E01-C67C-F05CC30B5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718" b="19070"/>
            <a:stretch/>
          </p:blipFill>
          <p:spPr>
            <a:xfrm>
              <a:off x="4977898" y="2189431"/>
              <a:ext cx="2677176" cy="192838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05605A-3A5A-AEB7-C18B-3DCDF080C360}"/>
              </a:ext>
            </a:extLst>
          </p:cNvPr>
          <p:cNvSpPr/>
          <p:nvPr/>
        </p:nvSpPr>
        <p:spPr>
          <a:xfrm>
            <a:off x="6459735" y="5442642"/>
            <a:ext cx="811857" cy="2619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선택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FE7ECD-F72C-4687-DEFF-FC3DF48C02EC}"/>
              </a:ext>
            </a:extLst>
          </p:cNvPr>
          <p:cNvSpPr/>
          <p:nvPr/>
        </p:nvSpPr>
        <p:spPr>
          <a:xfrm>
            <a:off x="5377787" y="5442642"/>
            <a:ext cx="1008112" cy="2619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공지사항 등록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302FD2-C37E-772A-8C76-FCB142F0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50" y="2822269"/>
            <a:ext cx="1619476" cy="42868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41CC904-C3AA-5930-5521-014897FE1F96}"/>
              </a:ext>
            </a:extLst>
          </p:cNvPr>
          <p:cNvSpPr/>
          <p:nvPr/>
        </p:nvSpPr>
        <p:spPr>
          <a:xfrm>
            <a:off x="1812925" y="28527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4168B7-F30A-E179-4612-27F2E281FD8C}"/>
              </a:ext>
            </a:extLst>
          </p:cNvPr>
          <p:cNvSpPr/>
          <p:nvPr/>
        </p:nvSpPr>
        <p:spPr>
          <a:xfrm>
            <a:off x="4372616" y="3027911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BF3E8C-17AB-70CE-2D57-888BE64A7B4D}"/>
              </a:ext>
            </a:extLst>
          </p:cNvPr>
          <p:cNvSpPr/>
          <p:nvPr/>
        </p:nvSpPr>
        <p:spPr>
          <a:xfrm>
            <a:off x="5082107" y="5438320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6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EDF7B6-E7D4-3878-6085-FCEC77EF146A}"/>
              </a:ext>
            </a:extLst>
          </p:cNvPr>
          <p:cNvSpPr/>
          <p:nvPr/>
        </p:nvSpPr>
        <p:spPr>
          <a:xfrm>
            <a:off x="1739900" y="3754904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EF8B59-617A-3E33-0009-727E38D8208F}"/>
              </a:ext>
            </a:extLst>
          </p:cNvPr>
          <p:cNvSpPr/>
          <p:nvPr/>
        </p:nvSpPr>
        <p:spPr>
          <a:xfrm>
            <a:off x="3619161" y="3622956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D22910-7810-57A8-3472-53907762F090}"/>
              </a:ext>
            </a:extLst>
          </p:cNvPr>
          <p:cNvSpPr/>
          <p:nvPr/>
        </p:nvSpPr>
        <p:spPr>
          <a:xfrm>
            <a:off x="7272000" y="5421932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5441F-E69C-7AF9-3F25-0322153D0CCE}"/>
              </a:ext>
            </a:extLst>
          </p:cNvPr>
          <p:cNvSpPr txBox="1"/>
          <p:nvPr/>
        </p:nvSpPr>
        <p:spPr>
          <a:xfrm>
            <a:off x="560388" y="3964922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A16D71-93AC-4EC5-95E1-DBFFCE24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18" y="2846911"/>
            <a:ext cx="895475" cy="404043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2">
            <a:extLst>
              <a:ext uri="{FF2B5EF4-FFF2-40B4-BE49-F238E27FC236}">
                <a16:creationId xmlns:a16="http://schemas.microsoft.com/office/drawing/2014/main" id="{BF93DB6D-AAFA-3422-FE6B-95663DE4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2291" name="그림 2">
            <a:extLst>
              <a:ext uri="{FF2B5EF4-FFF2-40B4-BE49-F238E27FC236}">
                <a16:creationId xmlns:a16="http://schemas.microsoft.com/office/drawing/2014/main" id="{5573E2B3-8392-36C0-7972-DB074279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889AC-F7EA-EA32-D86F-05FAB6CFA907}"/>
              </a:ext>
            </a:extLst>
          </p:cNvPr>
          <p:cNvSpPr txBox="1"/>
          <p:nvPr/>
        </p:nvSpPr>
        <p:spPr>
          <a:xfrm>
            <a:off x="2000250" y="1773238"/>
            <a:ext cx="32400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53A6-2C39-7643-14AC-9E0FFEAE1048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3CAB9-7B2E-FD39-A775-534D4573E22D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FDC2EB9-497C-BDD4-78F7-E3C8DEB665D7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3B436-6A3B-40CD-F927-F448BD3C5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1700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등록버튼을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9C4C3E-7ADE-489E-D167-31B866D9D34D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909EB8-05D7-AF55-35F2-139978E3CE9F}"/>
              </a:ext>
            </a:extLst>
          </p:cNvPr>
          <p:cNvSpPr/>
          <p:nvPr/>
        </p:nvSpPr>
        <p:spPr>
          <a:xfrm>
            <a:off x="2360613" y="3167062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7C7BE2-94CD-EA73-1DA4-A5B6294C806D}"/>
              </a:ext>
            </a:extLst>
          </p:cNvPr>
          <p:cNvSpPr/>
          <p:nvPr/>
        </p:nvSpPr>
        <p:spPr>
          <a:xfrm>
            <a:off x="1806110" y="3536950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0CF1E9-5D29-8010-7C96-6D23D4A90308}"/>
              </a:ext>
            </a:extLst>
          </p:cNvPr>
          <p:cNvSpPr/>
          <p:nvPr/>
        </p:nvSpPr>
        <p:spPr>
          <a:xfrm>
            <a:off x="3773326" y="5445125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6B94C3-E6F8-8767-87D6-8DC9CF6E9E81}"/>
              </a:ext>
            </a:extLst>
          </p:cNvPr>
          <p:cNvSpPr/>
          <p:nvPr/>
        </p:nvSpPr>
        <p:spPr>
          <a:xfrm>
            <a:off x="6083796" y="5465669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53BFD-63F9-A1D1-217D-E849E1E75D61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37637-739B-8902-40AD-6014FF68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2">
            <a:extLst>
              <a:ext uri="{FF2B5EF4-FFF2-40B4-BE49-F238E27FC236}">
                <a16:creationId xmlns:a16="http://schemas.microsoft.com/office/drawing/2014/main" id="{8239D6CB-841E-9A36-6F19-116A1150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1267" name="그림 2">
            <a:extLst>
              <a:ext uri="{FF2B5EF4-FFF2-40B4-BE49-F238E27FC236}">
                <a16:creationId xmlns:a16="http://schemas.microsoft.com/office/drawing/2014/main" id="{741008EB-4677-7B1E-03C8-D8B2B5F7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94DE9-415C-65D4-B93D-D1D43A55B618}"/>
              </a:ext>
            </a:extLst>
          </p:cNvPr>
          <p:cNvSpPr txBox="1"/>
          <p:nvPr/>
        </p:nvSpPr>
        <p:spPr>
          <a:xfrm>
            <a:off x="2000249" y="1773238"/>
            <a:ext cx="4060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40495-16EB-4DC9-E03E-396DF87E66DC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315B9-0CCC-3A2B-72F6-01536E8AAE1A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FFCCB98-BBBD-37EC-6A64-0CA49EC29026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수정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29BE2F3-3924-1787-C16F-B34146D2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9395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공지사항 목록에서 수정하고 싶은 제목을 눌러서 들어온 공지사항 수정 페이지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수정버튼을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8ACDA0-A5A6-9F36-D88E-4282E6A16B7C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7DD381-43A0-426F-D407-973398D2D9DE}"/>
              </a:ext>
            </a:extLst>
          </p:cNvPr>
          <p:cNvSpPr/>
          <p:nvPr/>
        </p:nvSpPr>
        <p:spPr>
          <a:xfrm>
            <a:off x="2360613" y="314166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en-US" altLang="ko-KR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D4FF98-4330-215D-D113-8D45DA7A6E14}"/>
              </a:ext>
            </a:extLst>
          </p:cNvPr>
          <p:cNvSpPr/>
          <p:nvPr/>
        </p:nvSpPr>
        <p:spPr>
          <a:xfrm>
            <a:off x="1812925" y="35004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32ED2C-3C08-7410-82E0-18B0FDB41E12}"/>
              </a:ext>
            </a:extLst>
          </p:cNvPr>
          <p:cNvSpPr/>
          <p:nvPr/>
        </p:nvSpPr>
        <p:spPr>
          <a:xfrm>
            <a:off x="3757613" y="5472113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797B0A-6E8D-4B2E-98C7-932317D03CF0}"/>
              </a:ext>
            </a:extLst>
          </p:cNvPr>
          <p:cNvSpPr/>
          <p:nvPr/>
        </p:nvSpPr>
        <p:spPr>
          <a:xfrm>
            <a:off x="6061075" y="544512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3B206-C36C-3175-6434-6B6BF1A56045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56931E-FC2C-9FA0-ED7F-8A5B0B15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2">
            <a:extLst>
              <a:ext uri="{FF2B5EF4-FFF2-40B4-BE49-F238E27FC236}">
                <a16:creationId xmlns:a16="http://schemas.microsoft.com/office/drawing/2014/main" id="{FF054306-999B-4958-FCA2-CA2F64D42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3" name="Text Box 12">
            <a:extLst>
              <a:ext uri="{FF2B5EF4-FFF2-40B4-BE49-F238E27FC236}">
                <a16:creationId xmlns:a16="http://schemas.microsoft.com/office/drawing/2014/main" id="{7A0B3FF4-E2F6-8E09-7B17-CA40D6E10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5">
            <a:extLst>
              <a:ext uri="{FF2B5EF4-FFF2-40B4-BE49-F238E27FC236}">
                <a16:creationId xmlns:a16="http://schemas.microsoft.com/office/drawing/2014/main" id="{64484AB3-9C81-A4F4-C7C8-822AA74B6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5125" name="TextBox 6">
            <a:extLst>
              <a:ext uri="{FF2B5EF4-FFF2-40B4-BE49-F238E27FC236}">
                <a16:creationId xmlns:a16="http://schemas.microsoft.com/office/drawing/2014/main" id="{6602F669-F079-A57D-288D-B2D7F8AF4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5126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730250"/>
            <a:ext cx="5256212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D875A8-A7A8-8F20-81DB-BC380B646E16}"/>
              </a:ext>
            </a:extLst>
          </p:cNvPr>
          <p:cNvSpPr/>
          <p:nvPr/>
        </p:nvSpPr>
        <p:spPr>
          <a:xfrm>
            <a:off x="3440113" y="11969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B85841-BB2A-4997-74BA-4433419E48E0}"/>
              </a:ext>
            </a:extLst>
          </p:cNvPr>
          <p:cNvSpPr/>
          <p:nvPr/>
        </p:nvSpPr>
        <p:spPr>
          <a:xfrm>
            <a:off x="2514600" y="2317750"/>
            <a:ext cx="308610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76FF8E-4DB3-A24B-6C6A-0AFC8AAD8F4E}"/>
              </a:ext>
            </a:extLst>
          </p:cNvPr>
          <p:cNvCxnSpPr>
            <a:stCxn id="10" idx="3"/>
          </p:cNvCxnSpPr>
          <p:nvPr/>
        </p:nvCxnSpPr>
        <p:spPr>
          <a:xfrm>
            <a:off x="5600700" y="2460625"/>
            <a:ext cx="5762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TextBox 19">
            <a:extLst>
              <a:ext uri="{FF2B5EF4-FFF2-40B4-BE49-F238E27FC236}">
                <a16:creationId xmlns:a16="http://schemas.microsoft.com/office/drawing/2014/main" id="{91B58084-6A24-B362-042F-75CD308F2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2330450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F3C230-CE72-F675-287C-03DD55087E17}"/>
              </a:ext>
            </a:extLst>
          </p:cNvPr>
          <p:cNvSpPr/>
          <p:nvPr/>
        </p:nvSpPr>
        <p:spPr>
          <a:xfrm>
            <a:off x="2432050" y="270827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32" name="TextBox 5">
            <a:extLst>
              <a:ext uri="{FF2B5EF4-FFF2-40B4-BE49-F238E27FC236}">
                <a16:creationId xmlns:a16="http://schemas.microsoft.com/office/drawing/2014/main" id="{1C39D4E9-5532-4873-0504-6F16F3E3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5" y="1239838"/>
            <a:ext cx="1885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600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아이디를 확인하고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아이디에 해당하는 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찾는 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E929EB-AD3B-6548-2BE9-66DE5F9B818A}"/>
              </a:ext>
            </a:extLst>
          </p:cNvPr>
          <p:cNvSpPr/>
          <p:nvPr/>
        </p:nvSpPr>
        <p:spPr>
          <a:xfrm>
            <a:off x="4376738" y="3357563"/>
            <a:ext cx="166687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5134" name="TextBox 5">
            <a:extLst>
              <a:ext uri="{FF2B5EF4-FFF2-40B4-BE49-F238E27FC236}">
                <a16:creationId xmlns:a16="http://schemas.microsoft.com/office/drawing/2014/main" id="{21F50ADE-AD17-4A7F-5A13-57343583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76425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 화면</a:t>
            </a:r>
            <a:b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5435F0-CB59-5C10-27BC-EA862A4FA274}"/>
              </a:ext>
            </a:extLst>
          </p:cNvPr>
          <p:cNvSpPr/>
          <p:nvPr/>
        </p:nvSpPr>
        <p:spPr>
          <a:xfrm>
            <a:off x="704850" y="1123950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5136" name="그림 2">
            <a:extLst>
              <a:ext uri="{FF2B5EF4-FFF2-40B4-BE49-F238E27FC236}">
                <a16:creationId xmlns:a16="http://schemas.microsoft.com/office/drawing/2014/main" id="{5056338C-3CBC-7BDE-6C5D-262214CE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1146175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7AC062-2C6E-916F-667D-6CD9F904DE78}"/>
              </a:ext>
            </a:extLst>
          </p:cNvPr>
          <p:cNvSpPr/>
          <p:nvPr/>
        </p:nvSpPr>
        <p:spPr>
          <a:xfrm>
            <a:off x="744538" y="123190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4" descr="C:\Users\user\Desktop\123.png">
            <a:extLst>
              <a:ext uri="{FF2B5EF4-FFF2-40B4-BE49-F238E27FC236}">
                <a16:creationId xmlns:a16="http://schemas.microsoft.com/office/drawing/2014/main" id="{FE9D3A0F-2AD5-1A73-A432-CE0F3D2E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12">
            <a:extLst>
              <a:ext uri="{FF2B5EF4-FFF2-40B4-BE49-F238E27FC236}">
                <a16:creationId xmlns:a16="http://schemas.microsoft.com/office/drawing/2014/main" id="{5F66DA55-F4D4-9D87-66E8-1A09423E5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 Box 12">
            <a:extLst>
              <a:ext uri="{FF2B5EF4-FFF2-40B4-BE49-F238E27FC236}">
                <a16:creationId xmlns:a16="http://schemas.microsoft.com/office/drawing/2014/main" id="{2335353E-6031-0C59-A8A1-4BB520C07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9" name="TextBox 6">
            <a:extLst>
              <a:ext uri="{FF2B5EF4-FFF2-40B4-BE49-F238E27FC236}">
                <a16:creationId xmlns:a16="http://schemas.microsoft.com/office/drawing/2014/main" id="{6FD21F71-C993-117A-D0AB-7095039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50" name="TextBox 5">
            <a:extLst>
              <a:ext uri="{FF2B5EF4-FFF2-40B4-BE49-F238E27FC236}">
                <a16:creationId xmlns:a16="http://schemas.microsoft.com/office/drawing/2014/main" id="{A4BC5EFD-673D-61A3-0045-DE14EF201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새로운 비밀번호를 설정하는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    페이지로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8A4AA-04DF-E084-2801-E3DC033E0131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75F0DC-9015-5C43-1D32-ADABEE0D84D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53" name="TextBox 5">
            <a:extLst>
              <a:ext uri="{FF2B5EF4-FFF2-40B4-BE49-F238E27FC236}">
                <a16:creationId xmlns:a16="http://schemas.microsoft.com/office/drawing/2014/main" id="{4F49CB66-1F84-4479-D374-985BD9526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628775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6154" name="TextBox 5">
            <a:extLst>
              <a:ext uri="{FF2B5EF4-FFF2-40B4-BE49-F238E27FC236}">
                <a16:creationId xmlns:a16="http://schemas.microsoft.com/office/drawing/2014/main" id="{BE1CC1DF-18A3-60CC-E0F7-E0B702E54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F305E-58BA-7FD2-71DA-D58E8D103F82}"/>
              </a:ext>
            </a:extLst>
          </p:cNvPr>
          <p:cNvSpPr/>
          <p:nvPr/>
        </p:nvSpPr>
        <p:spPr>
          <a:xfrm>
            <a:off x="1065213" y="24209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965EC9-E790-0936-A4B3-28B83340F69C}"/>
              </a:ext>
            </a:extLst>
          </p:cNvPr>
          <p:cNvCxnSpPr>
            <a:stCxn id="18" idx="1"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7" name="TextBox 5">
            <a:extLst>
              <a:ext uri="{FF2B5EF4-FFF2-40B4-BE49-F238E27FC236}">
                <a16:creationId xmlns:a16="http://schemas.microsoft.com/office/drawing/2014/main" id="{41B6047F-E52A-A883-1FD7-9E9675EEC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선택했던 질문을 보여준다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1F607-A076-1305-D632-1B75782EA2DC}"/>
              </a:ext>
            </a:extLst>
          </p:cNvPr>
          <p:cNvSpPr/>
          <p:nvPr/>
        </p:nvSpPr>
        <p:spPr>
          <a:xfrm>
            <a:off x="1065213" y="2743200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97EE85-C355-C68E-6EE8-46539557B334}"/>
              </a:ext>
            </a:extLst>
          </p:cNvPr>
          <p:cNvCxnSpPr>
            <a:stCxn id="25" idx="3"/>
          </p:cNvCxnSpPr>
          <p:nvPr/>
        </p:nvCxnSpPr>
        <p:spPr>
          <a:xfrm>
            <a:off x="4233863" y="2886075"/>
            <a:ext cx="1150937" cy="6143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TextBox 5">
            <a:extLst>
              <a:ext uri="{FF2B5EF4-FFF2-40B4-BE49-F238E27FC236}">
                <a16:creationId xmlns:a16="http://schemas.microsoft.com/office/drawing/2014/main" id="{CF396AFD-1C8B-209B-101A-2258DD0D2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5" y="3500438"/>
            <a:ext cx="2449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입력했던 답변과 비교하여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같을 경우 비밀번호 제공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85251-4260-F79F-2B84-DCF31AE2392D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110213-63F5-3F0B-BF8A-736F081DCD75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163" name="그림 4">
            <a:extLst>
              <a:ext uri="{FF2B5EF4-FFF2-40B4-BE49-F238E27FC236}">
                <a16:creationId xmlns:a16="http://schemas.microsoft.com/office/drawing/2014/main" id="{5BEDE214-54B3-1CFD-F946-64866BB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032C3C-D254-C3E4-AF54-30A734713370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165" name="그림 4">
            <a:extLst>
              <a:ext uri="{FF2B5EF4-FFF2-40B4-BE49-F238E27FC236}">
                <a16:creationId xmlns:a16="http://schemas.microsoft.com/office/drawing/2014/main" id="{7D8DA9A6-559B-6D34-876E-04F7F665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51363"/>
            <a:ext cx="25844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5485EB-92D3-447A-26B8-374CF4BF72E1}"/>
              </a:ext>
            </a:extLst>
          </p:cNvPr>
          <p:cNvCxnSpPr>
            <a:cxnSpLocks/>
            <a:endCxn id="6165" idx="1"/>
          </p:cNvCxnSpPr>
          <p:nvPr/>
        </p:nvCxnSpPr>
        <p:spPr>
          <a:xfrm>
            <a:off x="4305300" y="4973638"/>
            <a:ext cx="6477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7" name="TextBox 5">
            <a:extLst>
              <a:ext uri="{FF2B5EF4-FFF2-40B4-BE49-F238E27FC236}">
                <a16:creationId xmlns:a16="http://schemas.microsoft.com/office/drawing/2014/main" id="{D4E99ECE-CC4E-CFF1-0973-312AC8BB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306888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다를 경우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8" name="TextBox 5">
            <a:extLst>
              <a:ext uri="{FF2B5EF4-FFF2-40B4-BE49-F238E27FC236}">
                <a16:creationId xmlns:a16="http://schemas.microsoft.com/office/drawing/2014/main" id="{C3ADFF3E-89EF-EED8-2B45-C0ABBF7A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416550"/>
            <a:ext cx="2449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확인을 누르면 답변 칸의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9" name="TextBox 33">
            <a:extLst>
              <a:ext uri="{FF2B5EF4-FFF2-40B4-BE49-F238E27FC236}">
                <a16:creationId xmlns:a16="http://schemas.microsoft.com/office/drawing/2014/main" id="{99B23257-FA55-CBEB-065B-7395E25E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849813"/>
            <a:ext cx="14081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일치하는 경우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1FB560-FECB-2019-E5D1-356D1C0592AC}"/>
              </a:ext>
            </a:extLst>
          </p:cNvPr>
          <p:cNvCxnSpPr>
            <a:cxnSpLocks/>
          </p:cNvCxnSpPr>
          <p:nvPr/>
        </p:nvCxnSpPr>
        <p:spPr>
          <a:xfrm>
            <a:off x="1574800" y="5024438"/>
            <a:ext cx="2182813" cy="1111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1" name="TextBox 5">
            <a:extLst>
              <a:ext uri="{FF2B5EF4-FFF2-40B4-BE49-F238E27FC236}">
                <a16:creationId xmlns:a16="http://schemas.microsoft.com/office/drawing/2014/main" id="{7EEF62AD-D66C-A37B-5619-279DE687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503555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비밀번호를 변경하는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 descr="C:\Users\user\Desktop\123.png">
            <a:extLst>
              <a:ext uri="{FF2B5EF4-FFF2-40B4-BE49-F238E27FC236}">
                <a16:creationId xmlns:a16="http://schemas.microsoft.com/office/drawing/2014/main" id="{793818D5-A618-678B-DEA5-5F64CAB1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225D49F1-8F4A-9863-0B14-57E0DD87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733EA1FB-650D-8E6C-47DF-BD13D31C6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3" name="TextBox 6">
            <a:extLst>
              <a:ext uri="{FF2B5EF4-FFF2-40B4-BE49-F238E27FC236}">
                <a16:creationId xmlns:a16="http://schemas.microsoft.com/office/drawing/2014/main" id="{106AB731-37F9-6CF6-FAE6-8400DBC63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1-3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7174" name="TextBox 5">
            <a:extLst>
              <a:ext uri="{FF2B5EF4-FFF2-40B4-BE49-F238E27FC236}">
                <a16:creationId xmlns:a16="http://schemas.microsoft.com/office/drawing/2014/main" id="{DAA11199-7FA8-4DB7-5733-79D255D0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비밀번호를 변경한 후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사용하여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비밀번호가 변경완료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!“</a:t>
            </a: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알림 후 로그인 화면으로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016258-55D3-1CFB-51D1-D0616B91DEA4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76" name="TextBox 5">
            <a:extLst>
              <a:ext uri="{FF2B5EF4-FFF2-40B4-BE49-F238E27FC236}">
                <a16:creationId xmlns:a16="http://schemas.microsoft.com/office/drawing/2014/main" id="{2D518AAA-8CFA-2C98-F918-7B68033D3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9431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7177" name="TextBox 5">
            <a:extLst>
              <a:ext uri="{FF2B5EF4-FFF2-40B4-BE49-F238E27FC236}">
                <a16:creationId xmlns:a16="http://schemas.microsoft.com/office/drawing/2014/main" id="{52030375-2B30-76ED-00D3-E05B5BCF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확인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83A972-102A-CBE7-8BCF-8005027D9BFC}"/>
              </a:ext>
            </a:extLst>
          </p:cNvPr>
          <p:cNvCxnSpPr>
            <a:cxnSpLocks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5">
            <a:extLst>
              <a:ext uri="{FF2B5EF4-FFF2-40B4-BE49-F238E27FC236}">
                <a16:creationId xmlns:a16="http://schemas.microsoft.com/office/drawing/2014/main" id="{C05D8AEF-CC92-F912-C5C7-8141E051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변경 할 새 비밀번호를 입력한다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7B7A79-96F3-B906-CBD7-EB42F932E4E3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7A1D89-5352-0227-D761-6A9A20C4086B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7182" name="그림 4">
            <a:extLst>
              <a:ext uri="{FF2B5EF4-FFF2-40B4-BE49-F238E27FC236}">
                <a16:creationId xmlns:a16="http://schemas.microsoft.com/office/drawing/2014/main" id="{889B82CC-18A6-6314-AB70-DEFAD44A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70393B-9B8B-54D2-4EAF-EC2DB90DA8A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0A4899-4745-1FF9-66D9-4B97C83CD81B}"/>
              </a:ext>
            </a:extLst>
          </p:cNvPr>
          <p:cNvSpPr/>
          <p:nvPr/>
        </p:nvSpPr>
        <p:spPr>
          <a:xfrm>
            <a:off x="1065213" y="2733675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33C202-8022-D288-2CB9-E2AB7796D228}"/>
              </a:ext>
            </a:extLst>
          </p:cNvPr>
          <p:cNvSpPr/>
          <p:nvPr/>
        </p:nvSpPr>
        <p:spPr>
          <a:xfrm>
            <a:off x="1065213" y="23955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F5B5C-2504-8956-4360-F1E915B5FDD1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</a:t>
            </a:r>
            <a:r>
              <a:rPr lang="en-US" altLang="ko-KR" b="1" u="sng" dirty="0">
                <a:solidFill>
                  <a:schemeClr val="tx1"/>
                </a:solidFill>
              </a:rPr>
              <a:t> </a:t>
            </a:r>
            <a:r>
              <a:rPr lang="ko-KR" altLang="en-US" b="1" u="sng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3B1943-EA7C-B4B5-EFCC-C386D84F6703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F357DD-FCE2-5FD3-7677-8849852FA354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76F9C-7D2A-FA71-F7A0-EF3DC869DF7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B1DF9C-09EE-FA24-F79C-1F11E0EEB435}"/>
              </a:ext>
            </a:extLst>
          </p:cNvPr>
          <p:cNvCxnSpPr>
            <a:cxnSpLocks/>
            <a:stCxn id="7191" idx="3"/>
          </p:cNvCxnSpPr>
          <p:nvPr/>
        </p:nvCxnSpPr>
        <p:spPr>
          <a:xfrm>
            <a:off x="3240088" y="4951413"/>
            <a:ext cx="533400" cy="476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1" name="그림 22">
            <a:extLst>
              <a:ext uri="{FF2B5EF4-FFF2-40B4-BE49-F238E27FC236}">
                <a16:creationId xmlns:a16="http://schemas.microsoft.com/office/drawing/2014/main" id="{86AC797F-699C-06C6-6C9A-5EE5C80C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21163"/>
            <a:ext cx="30400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2" name="TextBox 5">
            <a:extLst>
              <a:ext uri="{FF2B5EF4-FFF2-40B4-BE49-F238E27FC236}">
                <a16:creationId xmlns:a16="http://schemas.microsoft.com/office/drawing/2014/main" id="{0BBC9047-91E7-A6FE-D25C-1EFC6D93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5705475"/>
            <a:ext cx="24511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변경완료를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확인버튼을 누르면 다시 로그인 창으로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9" y="1231682"/>
            <a:ext cx="6963747" cy="5439534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쿠폰내역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12D2E226-8C20-5212-55ED-F06CCBED1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966788"/>
            <a:ext cx="2057400" cy="541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AutoNum type="arabicPeriod"/>
            </a:pP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 충전 페이지로 이동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남은 잔액 조회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Select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으로 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일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, 1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주일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한달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, 6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개월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기간을 선택하면 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텍스트 박스에 자동으로 날짜가 기입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선택한 기간 내의 내역을 조회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탭이 바뀌면 해당 내역이 조회되고 해당 탭은 진하게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쿠폰명과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미사용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  <a:b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사용처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날짜 표시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pPr>
              <a:buAutoNum type="arabicPeriod"/>
            </a:pP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750464" y="4876800"/>
          <a:ext cx="4930727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22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224146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65618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쿠폰명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사용처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1C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5" name="양쪽 모서리가 둥근 사각형 4"/>
          <p:cNvSpPr/>
          <p:nvPr/>
        </p:nvSpPr>
        <p:spPr>
          <a:xfrm>
            <a:off x="1774132" y="4581128"/>
            <a:ext cx="658588" cy="288032"/>
          </a:xfrm>
          <a:prstGeom prst="round2SameRect">
            <a:avLst/>
          </a:prstGeom>
          <a:solidFill>
            <a:srgbClr val="D1FF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2432720" y="4573488"/>
            <a:ext cx="658588" cy="288032"/>
          </a:xfrm>
          <a:prstGeom prst="round2SameRect">
            <a:avLst/>
          </a:prstGeom>
          <a:solidFill>
            <a:srgbClr val="D1FF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3091308" y="4573488"/>
            <a:ext cx="658588" cy="288032"/>
          </a:xfrm>
          <a:prstGeom prst="round2SameRect">
            <a:avLst/>
          </a:prstGeom>
          <a:solidFill>
            <a:srgbClr val="35DBD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쿠폰 내역</a:t>
            </a:r>
          </a:p>
        </p:txBody>
      </p:sp>
      <p:sp>
        <p:nvSpPr>
          <p:cNvPr id="22" name="타원 21"/>
          <p:cNvSpPr/>
          <p:nvPr/>
        </p:nvSpPr>
        <p:spPr>
          <a:xfrm>
            <a:off x="5187512" y="22768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4160912" y="213677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4" name="직선 연결선 23"/>
          <p:cNvCxnSpPr>
            <a:stCxn id="23" idx="4"/>
          </p:cNvCxnSpPr>
          <p:nvPr/>
        </p:nvCxnSpPr>
        <p:spPr>
          <a:xfrm>
            <a:off x="4304928" y="2385580"/>
            <a:ext cx="287710" cy="294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3" idx="4"/>
          </p:cNvCxnSpPr>
          <p:nvPr/>
        </p:nvCxnSpPr>
        <p:spPr>
          <a:xfrm>
            <a:off x="4304928" y="2385580"/>
            <a:ext cx="287710" cy="683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448944" y="2276872"/>
            <a:ext cx="225429" cy="113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62014" y="3836619"/>
            <a:ext cx="3559138" cy="48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371" y="4021550"/>
            <a:ext cx="3693781" cy="3583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319" y="3778552"/>
            <a:ext cx="1924319" cy="26673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571151" y="359247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57" y="3530505"/>
            <a:ext cx="1104778" cy="817310"/>
          </a:xfrm>
          <a:prstGeom prst="rect">
            <a:avLst/>
          </a:prstGeom>
        </p:spPr>
      </p:pic>
      <p:cxnSp>
        <p:nvCxnSpPr>
          <p:cNvPr id="45" name="직선 화살표 연결선 44"/>
          <p:cNvCxnSpPr>
            <a:stCxn id="37" idx="2"/>
          </p:cNvCxnSpPr>
          <p:nvPr/>
        </p:nvCxnSpPr>
        <p:spPr>
          <a:xfrm flipH="1" flipV="1">
            <a:off x="1601835" y="3592473"/>
            <a:ext cx="969316" cy="12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5578265" y="397948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49" name="타원 48"/>
          <p:cNvSpPr/>
          <p:nvPr/>
        </p:nvSpPr>
        <p:spPr>
          <a:xfrm>
            <a:off x="1606449" y="447814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0E270-A106-3882-7270-BCC062D7CFED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CA530-CEDE-E0DF-FA34-31DB7700AD1F}"/>
              </a:ext>
            </a:extLst>
          </p:cNvPr>
          <p:cNvSpPr/>
          <p:nvPr/>
        </p:nvSpPr>
        <p:spPr>
          <a:xfrm>
            <a:off x="5832494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F7C073-EE28-D494-3358-B8DC77DA8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63CE17-F8D1-FF5A-CB7C-C37260762143}"/>
              </a:ext>
            </a:extLst>
          </p:cNvPr>
          <p:cNvSpPr/>
          <p:nvPr/>
        </p:nvSpPr>
        <p:spPr>
          <a:xfrm>
            <a:off x="6458100" y="1124744"/>
            <a:ext cx="1519236" cy="7920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95118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C:\Users\user\Desktop\제목 없음.png">
            <a:extLst>
              <a:ext uri="{FF2B5EF4-FFF2-40B4-BE49-F238E27FC236}">
                <a16:creationId xmlns:a16="http://schemas.microsoft.com/office/drawing/2014/main" id="{2858D43E-E261-809C-916F-0AFDB5E8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12">
            <a:extLst>
              <a:ext uri="{FF2B5EF4-FFF2-40B4-BE49-F238E27FC236}">
                <a16:creationId xmlns:a16="http://schemas.microsoft.com/office/drawing/2014/main" id="{79558BD0-0FBE-A6EE-0616-2AA675DA4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C2B88A08-6ECE-B141-AF0A-DDC55AE5C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7" name="TextBox 6">
            <a:extLst>
              <a:ext uri="{FF2B5EF4-FFF2-40B4-BE49-F238E27FC236}">
                <a16:creationId xmlns:a16="http://schemas.microsoft.com/office/drawing/2014/main" id="{C286FB80-B9E2-FE8E-97F4-A4888BCAF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BC623A-413B-E789-A4EC-7A2BAAFE74B2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99" name="TextBox 33">
            <a:extLst>
              <a:ext uri="{FF2B5EF4-FFF2-40B4-BE49-F238E27FC236}">
                <a16:creationId xmlns:a16="http://schemas.microsoft.com/office/drawing/2014/main" id="{198E9DC3-6B31-3CBC-48FA-A494CE7B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D1AC8E-E4D7-F068-ABAD-70C8262E267D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201" name="TextBox 5">
            <a:extLst>
              <a:ext uri="{FF2B5EF4-FFF2-40B4-BE49-F238E27FC236}">
                <a16:creationId xmlns:a16="http://schemas.microsoft.com/office/drawing/2014/main" id="{01B0CB25-720D-FF49-EBD5-5229EDBB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047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입력된 값과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화면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해당되는 아이디가 없을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칸들의 값을 모두 초기화하고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 창으로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알맞은 아이디가 없습니다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2" name="TextBox 5">
            <a:extLst>
              <a:ext uri="{FF2B5EF4-FFF2-40B4-BE49-F238E27FC236}">
                <a16:creationId xmlns:a16="http://schemas.microsoft.com/office/drawing/2014/main" id="{6803954F-A98B-76CC-C628-0ECB81E3B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246221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8203" name="TextBox 33">
            <a:extLst>
              <a:ext uri="{FF2B5EF4-FFF2-40B4-BE49-F238E27FC236}">
                <a16:creationId xmlns:a16="http://schemas.microsoft.com/office/drawing/2014/main" id="{3C83347E-027F-65C5-6901-CAA57C143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4797425"/>
            <a:ext cx="2154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이름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생년월일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휴대전화를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 받고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하나라도 다를 경우 제공되지 않음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C0AB00-24DD-BCEB-C832-81FEC6567B1D}"/>
              </a:ext>
            </a:extLst>
          </p:cNvPr>
          <p:cNvCxnSpPr>
            <a:stCxn id="10" idx="2"/>
            <a:endCxn id="8203" idx="0"/>
          </p:cNvCxnSpPr>
          <p:nvPr/>
        </p:nvCxnSpPr>
        <p:spPr>
          <a:xfrm flipH="1">
            <a:off x="2860675" y="4437063"/>
            <a:ext cx="1120775" cy="360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TextBox 33">
            <a:extLst>
              <a:ext uri="{FF2B5EF4-FFF2-40B4-BE49-F238E27FC236}">
                <a16:creationId xmlns:a16="http://schemas.microsoft.com/office/drawing/2014/main" id="{56195CA0-F052-93D3-5D40-7211C7818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6" name="TextBox 33">
            <a:extLst>
              <a:ext uri="{FF2B5EF4-FFF2-40B4-BE49-F238E27FC236}">
                <a16:creationId xmlns:a16="http://schemas.microsoft.com/office/drawing/2014/main" id="{16487C43-2665-AF31-415A-097F61AD8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휴대전화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E578E-16CC-1D5D-8F8E-21D1EA72CEE1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37FD5-54ED-BDAF-55D1-86D13DF33674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C55F9F-3FFB-73D9-E24F-A1B7BFDB3960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9E5D74-9244-34C8-5B1B-E2C267383A80}"/>
              </a:ext>
            </a:extLst>
          </p:cNvPr>
          <p:cNvCxnSpPr>
            <a:stCxn id="30" idx="1"/>
          </p:cNvCxnSpPr>
          <p:nvPr/>
        </p:nvCxnSpPr>
        <p:spPr>
          <a:xfrm flipH="1">
            <a:off x="1065213" y="2384425"/>
            <a:ext cx="358775" cy="1809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125E127-3116-F0EE-D5A4-CCDAE6556298}"/>
              </a:ext>
            </a:extLst>
          </p:cNvPr>
          <p:cNvCxnSpPr>
            <a:stCxn id="29" idx="1"/>
          </p:cNvCxnSpPr>
          <p:nvPr/>
        </p:nvCxnSpPr>
        <p:spPr>
          <a:xfrm flipH="1">
            <a:off x="992188" y="3043238"/>
            <a:ext cx="431800" cy="7461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94D8D22-853B-0EC6-9791-851B3CADFDD7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1065213" y="2565400"/>
            <a:ext cx="358775" cy="11874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33">
            <a:extLst>
              <a:ext uri="{FF2B5EF4-FFF2-40B4-BE49-F238E27FC236}">
                <a16:creationId xmlns:a16="http://schemas.microsoft.com/office/drawing/2014/main" id="{3DFC1EA4-043A-1105-7BD8-7F2A72F7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379663"/>
            <a:ext cx="1027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 text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14" name="TextBox 33">
            <a:extLst>
              <a:ext uri="{FF2B5EF4-FFF2-40B4-BE49-F238E27FC236}">
                <a16:creationId xmlns:a16="http://schemas.microsoft.com/office/drawing/2014/main" id="{F13A596C-B2F6-D313-FCFA-BE5F166C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789363"/>
            <a:ext cx="1122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Datepicker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사용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6E321-A6F3-DA3C-0BFA-1C77C96736C8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8216" name="그림 2">
            <a:extLst>
              <a:ext uri="{FF2B5EF4-FFF2-40B4-BE49-F238E27FC236}">
                <a16:creationId xmlns:a16="http://schemas.microsoft.com/office/drawing/2014/main" id="{1FC8D75B-8BCE-11FB-D6CE-D77D09E2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FD99F4-1EEA-5690-125F-D1ED895D22E5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7F526-FA0B-2E8A-ECB3-8E17A87CA4CA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20389-A409-1ED0-F127-53C3EA45319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8220" name="그림 5">
            <a:extLst>
              <a:ext uri="{FF2B5EF4-FFF2-40B4-BE49-F238E27FC236}">
                <a16:creationId xmlns:a16="http://schemas.microsoft.com/office/drawing/2014/main" id="{1BD9B04C-988E-D847-FBD4-53A5C62A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4983163"/>
            <a:ext cx="25177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7C6DF2-48A5-9498-ABC6-0684FDA7B047}"/>
              </a:ext>
            </a:extLst>
          </p:cNvPr>
          <p:cNvCxnSpPr>
            <a:cxnSpLocks/>
            <a:stCxn id="8220" idx="1"/>
          </p:cNvCxnSpPr>
          <p:nvPr/>
        </p:nvCxnSpPr>
        <p:spPr>
          <a:xfrm flipH="1">
            <a:off x="4192588" y="5407025"/>
            <a:ext cx="835025" cy="9842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2" name="TextBox 5">
            <a:extLst>
              <a:ext uri="{FF2B5EF4-FFF2-40B4-BE49-F238E27FC236}">
                <a16:creationId xmlns:a16="http://schemas.microsoft.com/office/drawing/2014/main" id="{7E0447B9-F58F-048F-102A-33628A3D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585470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해당하는 아이디가 없을 경우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알리고 칸들의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23" name="TextBox 33">
            <a:extLst>
              <a:ext uri="{FF2B5EF4-FFF2-40B4-BE49-F238E27FC236}">
                <a16:creationId xmlns:a16="http://schemas.microsoft.com/office/drawing/2014/main" id="{9DD9EA33-8D3D-BC22-7D31-DE65E6FD1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4729163"/>
            <a:ext cx="1155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없는 경우</a:t>
            </a:r>
          </a:p>
        </p:txBody>
      </p:sp>
      <p:sp>
        <p:nvSpPr>
          <p:cNvPr id="8224" name="TextBox 33">
            <a:extLst>
              <a:ext uri="{FF2B5EF4-FFF2-40B4-BE49-F238E27FC236}">
                <a16:creationId xmlns:a16="http://schemas.microsoft.com/office/drawing/2014/main" id="{9918D3A0-EA87-5999-C703-B3B9C36B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991225"/>
            <a:ext cx="11541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있는 경우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BC8C8D-EED9-1245-2C27-73BE7FC98E3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487488" y="6173788"/>
            <a:ext cx="2232025" cy="2095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6" name="TextBox 5">
            <a:extLst>
              <a:ext uri="{FF2B5EF4-FFF2-40B4-BE49-F238E27FC236}">
                <a16:creationId xmlns:a16="http://schemas.microsoft.com/office/drawing/2014/main" id="{8B925131-76CE-8DDA-3B50-AA969DC65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6183313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4FA99-E73A-C93E-6F37-F045C3425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417" y="251969"/>
            <a:ext cx="5125165" cy="6354062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37718</TotalTime>
  <Words>3010</Words>
  <Application>Microsoft Office PowerPoint</Application>
  <PresentationFormat>A4 용지(210x297mm)</PresentationFormat>
  <Paragraphs>990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-apple-system</vt:lpstr>
      <vt:lpstr>HY견고딕</vt:lpstr>
      <vt:lpstr>HY신명조</vt:lpstr>
      <vt:lpstr>Malgun Gothic Semilight</vt:lpstr>
      <vt:lpstr>굴림</vt:lpstr>
      <vt:lpstr>돋움</vt:lpstr>
      <vt:lpstr>Malgun Gothic</vt:lpstr>
      <vt:lpstr>Malgun Gothic</vt:lpstr>
      <vt:lpstr>산돌고딕 M</vt:lpstr>
      <vt:lpstr>Arial</vt:lpstr>
      <vt:lpstr>Tahoma</vt:lpstr>
      <vt:lpstr>Verdana</vt:lpstr>
      <vt:lpstr>Wingdings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준수 변</cp:lastModifiedBy>
  <cp:revision>5205</cp:revision>
  <cp:lastPrinted>2006-09-25T00:03:18Z</cp:lastPrinted>
  <dcterms:created xsi:type="dcterms:W3CDTF">2004-06-04T11:00:55Z</dcterms:created>
  <dcterms:modified xsi:type="dcterms:W3CDTF">2025-04-05T00:53:12Z</dcterms:modified>
</cp:coreProperties>
</file>